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jpeg" ContentType="image/jpeg"/>
  <Override PartName="/ppt/media/image21.jpeg" ContentType="image/jpeg"/>
  <Override PartName="/ppt/media/image22.jpeg" ContentType="image/jpe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906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459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459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50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AD94487F-1E48-4BAF-80EB-E4B56EFE0BB9}" type="datetime"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12/20/16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C03BEFA-8842-414F-9C70-8606F055F89E}" type="slidenum"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3" Type="http://schemas.openxmlformats.org/officeDocument/2006/relationships/image" Target="../media/image15.png"/><Relationship Id="rId14" Type="http://schemas.openxmlformats.org/officeDocument/2006/relationships/image" Target="../media/image16.png"/><Relationship Id="rId15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図 263" descr=""/>
          <p:cNvPicPr/>
          <p:nvPr/>
        </p:nvPicPr>
        <p:blipFill>
          <a:blip r:embed="rId1"/>
          <a:stretch/>
        </p:blipFill>
        <p:spPr>
          <a:xfrm>
            <a:off x="981720" y="1991880"/>
            <a:ext cx="495000" cy="409320"/>
          </a:xfrm>
          <a:prstGeom prst="rect">
            <a:avLst/>
          </a:prstGeom>
          <a:ln>
            <a:noFill/>
          </a:ln>
        </p:spPr>
      </p:pic>
      <p:pic>
        <p:nvPicPr>
          <p:cNvPr id="40" name="図 258" descr=""/>
          <p:cNvPicPr/>
          <p:nvPr/>
        </p:nvPicPr>
        <p:blipFill>
          <a:blip r:embed="rId2"/>
          <a:stretch/>
        </p:blipFill>
        <p:spPr>
          <a:xfrm>
            <a:off x="1968120" y="3826440"/>
            <a:ext cx="495000" cy="409320"/>
          </a:xfrm>
          <a:prstGeom prst="rect">
            <a:avLst/>
          </a:prstGeom>
          <a:ln>
            <a:noFill/>
          </a:ln>
        </p:spPr>
      </p:pic>
      <p:pic>
        <p:nvPicPr>
          <p:cNvPr id="41" name="図 218" descr=""/>
          <p:cNvPicPr/>
          <p:nvPr/>
        </p:nvPicPr>
        <p:blipFill>
          <a:blip r:embed="rId3"/>
          <a:stretch/>
        </p:blipFill>
        <p:spPr>
          <a:xfrm>
            <a:off x="5192640" y="4273920"/>
            <a:ext cx="495000" cy="409320"/>
          </a:xfrm>
          <a:prstGeom prst="rect">
            <a:avLst/>
          </a:prstGeom>
          <a:ln>
            <a:noFill/>
          </a:ln>
        </p:spPr>
      </p:pic>
      <p:pic>
        <p:nvPicPr>
          <p:cNvPr id="42" name="図 161" descr=""/>
          <p:cNvPicPr/>
          <p:nvPr/>
        </p:nvPicPr>
        <p:blipFill>
          <a:blip r:embed="rId4"/>
          <a:stretch/>
        </p:blipFill>
        <p:spPr>
          <a:xfrm rot="5400000">
            <a:off x="7331760" y="2917440"/>
            <a:ext cx="727560" cy="437040"/>
          </a:xfrm>
          <a:prstGeom prst="rect">
            <a:avLst/>
          </a:prstGeom>
          <a:ln>
            <a:noFill/>
          </a:ln>
        </p:spPr>
      </p:pic>
      <p:pic>
        <p:nvPicPr>
          <p:cNvPr id="43" name="図 148" descr=""/>
          <p:cNvPicPr/>
          <p:nvPr/>
        </p:nvPicPr>
        <p:blipFill>
          <a:blip r:embed="rId5"/>
          <a:stretch/>
        </p:blipFill>
        <p:spPr>
          <a:xfrm>
            <a:off x="6297480" y="6059520"/>
            <a:ext cx="495000" cy="409320"/>
          </a:xfrm>
          <a:prstGeom prst="rect">
            <a:avLst/>
          </a:prstGeom>
          <a:ln>
            <a:noFill/>
          </a:ln>
        </p:spPr>
      </p:pic>
      <p:sp>
        <p:nvSpPr>
          <p:cNvPr id="44" name="CustomShape 1"/>
          <p:cNvSpPr/>
          <p:nvPr/>
        </p:nvSpPr>
        <p:spPr>
          <a:xfrm>
            <a:off x="5927040" y="1677240"/>
            <a:ext cx="50220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3V3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MISO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MOSI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MTDO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CustomShape 2"/>
          <p:cNvSpPr/>
          <p:nvPr/>
        </p:nvSpPr>
        <p:spPr>
          <a:xfrm>
            <a:off x="6145200" y="1677240"/>
            <a:ext cx="55044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TXD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RXD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5972760" y="1677240"/>
            <a:ext cx="668880" cy="129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" name="Line 4"/>
          <p:cNvSpPr/>
          <p:nvPr/>
        </p:nvSpPr>
        <p:spPr>
          <a:xfrm flipH="1">
            <a:off x="5879520" y="178308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Line 5"/>
          <p:cNvSpPr/>
          <p:nvPr/>
        </p:nvSpPr>
        <p:spPr>
          <a:xfrm flipH="1">
            <a:off x="5879520" y="192096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Line 6"/>
          <p:cNvSpPr/>
          <p:nvPr/>
        </p:nvSpPr>
        <p:spPr>
          <a:xfrm flipH="1">
            <a:off x="5879520" y="205848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Line 7"/>
          <p:cNvSpPr/>
          <p:nvPr/>
        </p:nvSpPr>
        <p:spPr>
          <a:xfrm flipH="1">
            <a:off x="5879520" y="219636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Line 8"/>
          <p:cNvSpPr/>
          <p:nvPr/>
        </p:nvSpPr>
        <p:spPr>
          <a:xfrm flipH="1">
            <a:off x="5879520" y="233388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Line 9"/>
          <p:cNvSpPr/>
          <p:nvPr/>
        </p:nvSpPr>
        <p:spPr>
          <a:xfrm flipH="1">
            <a:off x="5879520" y="247176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Line 10"/>
          <p:cNvSpPr/>
          <p:nvPr/>
        </p:nvSpPr>
        <p:spPr>
          <a:xfrm flipH="1">
            <a:off x="5879520" y="260964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Line 11"/>
          <p:cNvSpPr/>
          <p:nvPr/>
        </p:nvSpPr>
        <p:spPr>
          <a:xfrm flipH="1">
            <a:off x="5879520" y="274716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" name="Line 12"/>
          <p:cNvSpPr/>
          <p:nvPr/>
        </p:nvSpPr>
        <p:spPr>
          <a:xfrm flipH="1">
            <a:off x="5879520" y="288504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" name="Line 13"/>
          <p:cNvSpPr/>
          <p:nvPr/>
        </p:nvSpPr>
        <p:spPr>
          <a:xfrm flipH="1">
            <a:off x="6646680" y="178812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" name="Line 14"/>
          <p:cNvSpPr/>
          <p:nvPr/>
        </p:nvSpPr>
        <p:spPr>
          <a:xfrm flipH="1">
            <a:off x="6646680" y="192600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" name="Line 15"/>
          <p:cNvSpPr/>
          <p:nvPr/>
        </p:nvSpPr>
        <p:spPr>
          <a:xfrm flipH="1">
            <a:off x="6646680" y="206352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" name="Line 16"/>
          <p:cNvSpPr/>
          <p:nvPr/>
        </p:nvSpPr>
        <p:spPr>
          <a:xfrm flipH="1">
            <a:off x="6646680" y="220140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" name="Line 17"/>
          <p:cNvSpPr/>
          <p:nvPr/>
        </p:nvSpPr>
        <p:spPr>
          <a:xfrm flipH="1">
            <a:off x="6646680" y="233928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" name="Line 18"/>
          <p:cNvSpPr/>
          <p:nvPr/>
        </p:nvSpPr>
        <p:spPr>
          <a:xfrm flipH="1">
            <a:off x="6646680" y="247680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2" name="Line 19"/>
          <p:cNvSpPr/>
          <p:nvPr/>
        </p:nvSpPr>
        <p:spPr>
          <a:xfrm flipH="1">
            <a:off x="6646680" y="261468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3" name="Line 20"/>
          <p:cNvSpPr/>
          <p:nvPr/>
        </p:nvSpPr>
        <p:spPr>
          <a:xfrm flipH="1">
            <a:off x="6646680" y="275220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4" name="Line 21"/>
          <p:cNvSpPr/>
          <p:nvPr/>
        </p:nvSpPr>
        <p:spPr>
          <a:xfrm flipH="1">
            <a:off x="6646680" y="289008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" name="CustomShape 22"/>
          <p:cNvSpPr/>
          <p:nvPr/>
        </p:nvSpPr>
        <p:spPr>
          <a:xfrm>
            <a:off x="5794560" y="1452600"/>
            <a:ext cx="102528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ESP-WROOM-02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CustomShape 23"/>
          <p:cNvSpPr/>
          <p:nvPr/>
        </p:nvSpPr>
        <p:spPr>
          <a:xfrm>
            <a:off x="2189160" y="1540080"/>
            <a:ext cx="4370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CustomShape 24"/>
          <p:cNvSpPr/>
          <p:nvPr/>
        </p:nvSpPr>
        <p:spPr>
          <a:xfrm>
            <a:off x="2446200" y="1540080"/>
            <a:ext cx="5234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Vdd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Vref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CS_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CustomShape 25"/>
          <p:cNvSpPr/>
          <p:nvPr/>
        </p:nvSpPr>
        <p:spPr>
          <a:xfrm>
            <a:off x="2234880" y="1540080"/>
            <a:ext cx="668880" cy="11948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" name="Line 26"/>
          <p:cNvSpPr/>
          <p:nvPr/>
        </p:nvSpPr>
        <p:spPr>
          <a:xfrm flipH="1">
            <a:off x="2142000" y="1645920"/>
            <a:ext cx="9252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" name="Line 27"/>
          <p:cNvSpPr/>
          <p:nvPr/>
        </p:nvSpPr>
        <p:spPr>
          <a:xfrm flipH="1">
            <a:off x="2142000" y="1783440"/>
            <a:ext cx="9252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1" name="Line 28"/>
          <p:cNvSpPr/>
          <p:nvPr/>
        </p:nvSpPr>
        <p:spPr>
          <a:xfrm flipH="1">
            <a:off x="2142000" y="1921320"/>
            <a:ext cx="9252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2" name="Line 29"/>
          <p:cNvSpPr/>
          <p:nvPr/>
        </p:nvSpPr>
        <p:spPr>
          <a:xfrm flipH="1">
            <a:off x="2142000" y="2058840"/>
            <a:ext cx="9252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3" name="Line 30"/>
          <p:cNvSpPr/>
          <p:nvPr/>
        </p:nvSpPr>
        <p:spPr>
          <a:xfrm flipH="1">
            <a:off x="2142000" y="2196720"/>
            <a:ext cx="9252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4" name="Line 31"/>
          <p:cNvSpPr/>
          <p:nvPr/>
        </p:nvSpPr>
        <p:spPr>
          <a:xfrm flipH="1">
            <a:off x="2142000" y="2334240"/>
            <a:ext cx="9252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" name="Line 32"/>
          <p:cNvSpPr/>
          <p:nvPr/>
        </p:nvSpPr>
        <p:spPr>
          <a:xfrm flipH="1">
            <a:off x="2142000" y="2472120"/>
            <a:ext cx="9252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6" name="Line 33"/>
          <p:cNvSpPr/>
          <p:nvPr/>
        </p:nvSpPr>
        <p:spPr>
          <a:xfrm flipH="1">
            <a:off x="2142000" y="2610000"/>
            <a:ext cx="9252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7" name="Line 34"/>
          <p:cNvSpPr/>
          <p:nvPr/>
        </p:nvSpPr>
        <p:spPr>
          <a:xfrm flipH="1">
            <a:off x="2908800" y="165096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8" name="Line 35"/>
          <p:cNvSpPr/>
          <p:nvPr/>
        </p:nvSpPr>
        <p:spPr>
          <a:xfrm flipH="1">
            <a:off x="2908800" y="178848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" name="Line 36"/>
          <p:cNvSpPr/>
          <p:nvPr/>
        </p:nvSpPr>
        <p:spPr>
          <a:xfrm flipH="1">
            <a:off x="2908800" y="192636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Line 37"/>
          <p:cNvSpPr/>
          <p:nvPr/>
        </p:nvSpPr>
        <p:spPr>
          <a:xfrm flipH="1">
            <a:off x="2908800" y="206388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" name="Line 38"/>
          <p:cNvSpPr/>
          <p:nvPr/>
        </p:nvSpPr>
        <p:spPr>
          <a:xfrm flipH="1">
            <a:off x="2908800" y="220176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2" name="Line 39"/>
          <p:cNvSpPr/>
          <p:nvPr/>
        </p:nvSpPr>
        <p:spPr>
          <a:xfrm flipH="1">
            <a:off x="2908800" y="233964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Line 40"/>
          <p:cNvSpPr/>
          <p:nvPr/>
        </p:nvSpPr>
        <p:spPr>
          <a:xfrm flipH="1">
            <a:off x="2908800" y="247716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Line 41"/>
          <p:cNvSpPr/>
          <p:nvPr/>
        </p:nvSpPr>
        <p:spPr>
          <a:xfrm flipH="1">
            <a:off x="2908800" y="261504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CustomShape 42"/>
          <p:cNvSpPr/>
          <p:nvPr/>
        </p:nvSpPr>
        <p:spPr>
          <a:xfrm rot="10800000">
            <a:off x="2646360" y="1592280"/>
            <a:ext cx="114120" cy="104400"/>
          </a:xfrm>
          <a:prstGeom prst="arc">
            <a:avLst>
              <a:gd name="adj1" fmla="val 16200000"/>
              <a:gd name="adj2" fmla="val 0"/>
            </a:avLst>
          </a:prstGeom>
          <a:noFill/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43"/>
          <p:cNvSpPr/>
          <p:nvPr/>
        </p:nvSpPr>
        <p:spPr>
          <a:xfrm flipH="1" rot="10800000">
            <a:off x="2643840" y="1592280"/>
            <a:ext cx="114120" cy="104400"/>
          </a:xfrm>
          <a:prstGeom prst="arc">
            <a:avLst>
              <a:gd name="adj1" fmla="val 16200000"/>
              <a:gd name="adj2" fmla="val 0"/>
            </a:avLst>
          </a:prstGeom>
          <a:noFill/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44"/>
          <p:cNvSpPr/>
          <p:nvPr/>
        </p:nvSpPr>
        <p:spPr>
          <a:xfrm>
            <a:off x="2230200" y="1308960"/>
            <a:ext cx="67788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MCP3208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45"/>
          <p:cNvSpPr/>
          <p:nvPr/>
        </p:nvSpPr>
        <p:spPr>
          <a:xfrm>
            <a:off x="8376840" y="2080080"/>
            <a:ext cx="4334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CustomShape 46"/>
          <p:cNvSpPr/>
          <p:nvPr/>
        </p:nvSpPr>
        <p:spPr>
          <a:xfrm>
            <a:off x="8422560" y="2080080"/>
            <a:ext cx="299880" cy="6364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Line 47"/>
          <p:cNvSpPr/>
          <p:nvPr/>
        </p:nvSpPr>
        <p:spPr>
          <a:xfrm flipH="1">
            <a:off x="8329680" y="218592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Line 48"/>
          <p:cNvSpPr/>
          <p:nvPr/>
        </p:nvSpPr>
        <p:spPr>
          <a:xfrm flipH="1">
            <a:off x="8329680" y="232380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Line 49"/>
          <p:cNvSpPr/>
          <p:nvPr/>
        </p:nvSpPr>
        <p:spPr>
          <a:xfrm flipH="1">
            <a:off x="8329680" y="246132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Line 50"/>
          <p:cNvSpPr/>
          <p:nvPr/>
        </p:nvSpPr>
        <p:spPr>
          <a:xfrm flipH="1">
            <a:off x="8329680" y="259920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51"/>
          <p:cNvSpPr/>
          <p:nvPr/>
        </p:nvSpPr>
        <p:spPr>
          <a:xfrm>
            <a:off x="8230680" y="1802160"/>
            <a:ext cx="68400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USB-COM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5" name="図 91" descr=""/>
          <p:cNvPicPr/>
          <p:nvPr/>
        </p:nvPicPr>
        <p:blipFill>
          <a:blip r:embed="rId6"/>
          <a:stretch/>
        </p:blipFill>
        <p:spPr>
          <a:xfrm>
            <a:off x="7610400" y="5635080"/>
            <a:ext cx="512280" cy="488880"/>
          </a:xfrm>
          <a:prstGeom prst="rect">
            <a:avLst/>
          </a:prstGeom>
          <a:ln>
            <a:noFill/>
          </a:ln>
        </p:spPr>
      </p:pic>
      <p:sp>
        <p:nvSpPr>
          <p:cNvPr id="96" name="CustomShape 52"/>
          <p:cNvSpPr/>
          <p:nvPr/>
        </p:nvSpPr>
        <p:spPr>
          <a:xfrm>
            <a:off x="6143400" y="5066640"/>
            <a:ext cx="79236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TA48M033F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53"/>
          <p:cNvSpPr/>
          <p:nvPr/>
        </p:nvSpPr>
        <p:spPr>
          <a:xfrm>
            <a:off x="6264000" y="5302440"/>
            <a:ext cx="21636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54"/>
          <p:cNvSpPr/>
          <p:nvPr/>
        </p:nvSpPr>
        <p:spPr>
          <a:xfrm>
            <a:off x="6313680" y="5306400"/>
            <a:ext cx="448560" cy="3315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Line 55"/>
          <p:cNvSpPr/>
          <p:nvPr/>
        </p:nvSpPr>
        <p:spPr>
          <a:xfrm flipH="1">
            <a:off x="6220440" y="541224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Line 56"/>
          <p:cNvSpPr/>
          <p:nvPr/>
        </p:nvSpPr>
        <p:spPr>
          <a:xfrm flipH="1">
            <a:off x="6764760" y="541224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Line 57"/>
          <p:cNvSpPr/>
          <p:nvPr/>
        </p:nvSpPr>
        <p:spPr>
          <a:xfrm flipV="1">
            <a:off x="6538680" y="5645160"/>
            <a:ext cx="360" cy="9288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58"/>
          <p:cNvSpPr/>
          <p:nvPr/>
        </p:nvSpPr>
        <p:spPr>
          <a:xfrm>
            <a:off x="6572520" y="5306400"/>
            <a:ext cx="21636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59"/>
          <p:cNvSpPr/>
          <p:nvPr/>
        </p:nvSpPr>
        <p:spPr>
          <a:xfrm>
            <a:off x="6416280" y="5454720"/>
            <a:ext cx="21636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Line 60"/>
          <p:cNvSpPr/>
          <p:nvPr/>
        </p:nvSpPr>
        <p:spPr>
          <a:xfrm>
            <a:off x="6817680" y="5727600"/>
            <a:ext cx="31608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Line 61"/>
          <p:cNvSpPr/>
          <p:nvPr/>
        </p:nvSpPr>
        <p:spPr>
          <a:xfrm>
            <a:off x="6817680" y="5811480"/>
            <a:ext cx="31608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Line 62"/>
          <p:cNvSpPr/>
          <p:nvPr/>
        </p:nvSpPr>
        <p:spPr>
          <a:xfrm flipV="1">
            <a:off x="6975720" y="5585400"/>
            <a:ext cx="360" cy="142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Line 63"/>
          <p:cNvSpPr/>
          <p:nvPr/>
        </p:nvSpPr>
        <p:spPr>
          <a:xfrm flipV="1">
            <a:off x="6975720" y="5810040"/>
            <a:ext cx="360" cy="1425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Line 64"/>
          <p:cNvSpPr/>
          <p:nvPr/>
        </p:nvSpPr>
        <p:spPr>
          <a:xfrm flipH="1">
            <a:off x="6850080" y="5727600"/>
            <a:ext cx="32400" cy="824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Line 65"/>
          <p:cNvSpPr/>
          <p:nvPr/>
        </p:nvSpPr>
        <p:spPr>
          <a:xfrm flipH="1">
            <a:off x="6921360" y="5727600"/>
            <a:ext cx="32400" cy="824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Line 66"/>
          <p:cNvSpPr/>
          <p:nvPr/>
        </p:nvSpPr>
        <p:spPr>
          <a:xfrm flipH="1">
            <a:off x="6992280" y="5727600"/>
            <a:ext cx="32400" cy="824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Line 67"/>
          <p:cNvSpPr/>
          <p:nvPr/>
        </p:nvSpPr>
        <p:spPr>
          <a:xfrm flipH="1">
            <a:off x="7063560" y="5727600"/>
            <a:ext cx="32400" cy="824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CustomShape 68"/>
          <p:cNvSpPr/>
          <p:nvPr/>
        </p:nvSpPr>
        <p:spPr>
          <a:xfrm>
            <a:off x="6945840" y="5518440"/>
            <a:ext cx="25740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+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Line 69"/>
          <p:cNvSpPr/>
          <p:nvPr/>
        </p:nvSpPr>
        <p:spPr>
          <a:xfrm>
            <a:off x="5891400" y="5720040"/>
            <a:ext cx="31608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Line 70"/>
          <p:cNvSpPr/>
          <p:nvPr/>
        </p:nvSpPr>
        <p:spPr>
          <a:xfrm>
            <a:off x="5891400" y="5803920"/>
            <a:ext cx="31608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Line 71"/>
          <p:cNvSpPr/>
          <p:nvPr/>
        </p:nvSpPr>
        <p:spPr>
          <a:xfrm flipV="1">
            <a:off x="6049440" y="5577840"/>
            <a:ext cx="360" cy="142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Line 72"/>
          <p:cNvSpPr/>
          <p:nvPr/>
        </p:nvSpPr>
        <p:spPr>
          <a:xfrm flipV="1">
            <a:off x="6049440" y="5802480"/>
            <a:ext cx="360" cy="142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CustomShape 73"/>
          <p:cNvSpPr/>
          <p:nvPr/>
        </p:nvSpPr>
        <p:spPr>
          <a:xfrm>
            <a:off x="6933600" y="5792760"/>
            <a:ext cx="43416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33uF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74"/>
          <p:cNvSpPr/>
          <p:nvPr/>
        </p:nvSpPr>
        <p:spPr>
          <a:xfrm>
            <a:off x="6019920" y="5772960"/>
            <a:ext cx="40212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.1uF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Line 75"/>
          <p:cNvSpPr/>
          <p:nvPr/>
        </p:nvSpPr>
        <p:spPr>
          <a:xfrm>
            <a:off x="6739560" y="2747160"/>
            <a:ext cx="106776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Line 76"/>
          <p:cNvSpPr/>
          <p:nvPr/>
        </p:nvSpPr>
        <p:spPr>
          <a:xfrm>
            <a:off x="6739560" y="2607120"/>
            <a:ext cx="159624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1" name="図 133" descr=""/>
          <p:cNvPicPr/>
          <p:nvPr/>
        </p:nvPicPr>
        <p:blipFill>
          <a:blip r:embed="rId7"/>
          <a:stretch/>
        </p:blipFill>
        <p:spPr>
          <a:xfrm>
            <a:off x="7930440" y="2956320"/>
            <a:ext cx="495000" cy="409320"/>
          </a:xfrm>
          <a:prstGeom prst="rect">
            <a:avLst/>
          </a:prstGeom>
          <a:ln>
            <a:noFill/>
          </a:ln>
        </p:spPr>
      </p:pic>
      <p:sp>
        <p:nvSpPr>
          <p:cNvPr id="122" name="Line 77"/>
          <p:cNvSpPr/>
          <p:nvPr/>
        </p:nvSpPr>
        <p:spPr>
          <a:xfrm>
            <a:off x="8170200" y="2323080"/>
            <a:ext cx="15732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Line 78"/>
          <p:cNvSpPr/>
          <p:nvPr/>
        </p:nvSpPr>
        <p:spPr>
          <a:xfrm>
            <a:off x="8175240" y="2322360"/>
            <a:ext cx="360" cy="6415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79"/>
          <p:cNvSpPr/>
          <p:nvPr/>
        </p:nvSpPr>
        <p:spPr>
          <a:xfrm flipV="1">
            <a:off x="8181720" y="1367640"/>
            <a:ext cx="360" cy="812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80"/>
          <p:cNvSpPr/>
          <p:nvPr/>
        </p:nvSpPr>
        <p:spPr>
          <a:xfrm>
            <a:off x="8011800" y="1158840"/>
            <a:ext cx="33192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Line 81"/>
          <p:cNvSpPr/>
          <p:nvPr/>
        </p:nvSpPr>
        <p:spPr>
          <a:xfrm>
            <a:off x="8181720" y="2184840"/>
            <a:ext cx="15732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82"/>
          <p:cNvSpPr/>
          <p:nvPr/>
        </p:nvSpPr>
        <p:spPr>
          <a:xfrm flipV="1">
            <a:off x="7256160" y="4990680"/>
            <a:ext cx="360" cy="417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83"/>
          <p:cNvSpPr/>
          <p:nvPr/>
        </p:nvSpPr>
        <p:spPr>
          <a:xfrm>
            <a:off x="7065720" y="4772880"/>
            <a:ext cx="33192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Line 84"/>
          <p:cNvSpPr/>
          <p:nvPr/>
        </p:nvSpPr>
        <p:spPr>
          <a:xfrm>
            <a:off x="6866280" y="5409000"/>
            <a:ext cx="38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Line 85"/>
          <p:cNvSpPr/>
          <p:nvPr/>
        </p:nvSpPr>
        <p:spPr>
          <a:xfrm flipV="1">
            <a:off x="6975720" y="5409000"/>
            <a:ext cx="360" cy="193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Line 86"/>
          <p:cNvSpPr/>
          <p:nvPr/>
        </p:nvSpPr>
        <p:spPr>
          <a:xfrm flipV="1">
            <a:off x="6048720" y="5409000"/>
            <a:ext cx="360" cy="193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Line 87"/>
          <p:cNvSpPr/>
          <p:nvPr/>
        </p:nvSpPr>
        <p:spPr>
          <a:xfrm>
            <a:off x="5842080" y="5415120"/>
            <a:ext cx="38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88"/>
          <p:cNvSpPr/>
          <p:nvPr/>
        </p:nvSpPr>
        <p:spPr>
          <a:xfrm>
            <a:off x="5470920" y="5275440"/>
            <a:ext cx="40356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3V3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図 162" descr=""/>
          <p:cNvPicPr/>
          <p:nvPr/>
        </p:nvPicPr>
        <p:blipFill>
          <a:blip r:embed="rId8"/>
          <a:stretch/>
        </p:blipFill>
        <p:spPr>
          <a:xfrm>
            <a:off x="7148160" y="3426120"/>
            <a:ext cx="495000" cy="409320"/>
          </a:xfrm>
          <a:prstGeom prst="rect">
            <a:avLst/>
          </a:prstGeom>
          <a:ln>
            <a:noFill/>
          </a:ln>
        </p:spPr>
      </p:pic>
      <p:sp>
        <p:nvSpPr>
          <p:cNvPr id="135" name="Line 89"/>
          <p:cNvSpPr/>
          <p:nvPr/>
        </p:nvSpPr>
        <p:spPr>
          <a:xfrm>
            <a:off x="6741360" y="1788120"/>
            <a:ext cx="64872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90"/>
          <p:cNvSpPr/>
          <p:nvPr/>
        </p:nvSpPr>
        <p:spPr>
          <a:xfrm>
            <a:off x="7386480" y="1783080"/>
            <a:ext cx="360" cy="16354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91"/>
          <p:cNvSpPr/>
          <p:nvPr/>
        </p:nvSpPr>
        <p:spPr>
          <a:xfrm>
            <a:off x="6737760" y="2199960"/>
            <a:ext cx="48636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92"/>
          <p:cNvSpPr/>
          <p:nvPr/>
        </p:nvSpPr>
        <p:spPr>
          <a:xfrm>
            <a:off x="7215120" y="2196360"/>
            <a:ext cx="360" cy="6710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Line 93"/>
          <p:cNvSpPr/>
          <p:nvPr/>
        </p:nvSpPr>
        <p:spPr>
          <a:xfrm>
            <a:off x="7219080" y="3418560"/>
            <a:ext cx="1576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94"/>
          <p:cNvSpPr/>
          <p:nvPr/>
        </p:nvSpPr>
        <p:spPr>
          <a:xfrm>
            <a:off x="7365240" y="3397320"/>
            <a:ext cx="48240" cy="453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1" name="図 201" descr=""/>
          <p:cNvPicPr/>
          <p:nvPr/>
        </p:nvPicPr>
        <p:blipFill>
          <a:blip r:embed="rId9"/>
          <a:stretch/>
        </p:blipFill>
        <p:spPr>
          <a:xfrm>
            <a:off x="3658320" y="1605960"/>
            <a:ext cx="888480" cy="1659600"/>
          </a:xfrm>
          <a:prstGeom prst="rect">
            <a:avLst/>
          </a:prstGeom>
          <a:ln>
            <a:noFill/>
          </a:ln>
        </p:spPr>
      </p:pic>
      <p:sp>
        <p:nvSpPr>
          <p:cNvPr id="142" name="CustomShape 95"/>
          <p:cNvSpPr/>
          <p:nvPr/>
        </p:nvSpPr>
        <p:spPr>
          <a:xfrm flipV="1">
            <a:off x="4199040" y="1401840"/>
            <a:ext cx="360" cy="21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96"/>
          <p:cNvSpPr/>
          <p:nvPr/>
        </p:nvSpPr>
        <p:spPr>
          <a:xfrm>
            <a:off x="4032000" y="1186920"/>
            <a:ext cx="40356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3V3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97"/>
          <p:cNvSpPr/>
          <p:nvPr/>
        </p:nvSpPr>
        <p:spPr>
          <a:xfrm>
            <a:off x="3815640" y="1182960"/>
            <a:ext cx="33192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98"/>
          <p:cNvSpPr/>
          <p:nvPr/>
        </p:nvSpPr>
        <p:spPr>
          <a:xfrm flipV="1">
            <a:off x="4006080" y="1398240"/>
            <a:ext cx="360" cy="21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6" name="図 145" descr=""/>
          <p:cNvPicPr/>
          <p:nvPr/>
        </p:nvPicPr>
        <p:blipFill>
          <a:blip r:embed="rId10"/>
          <a:stretch/>
        </p:blipFill>
        <p:spPr>
          <a:xfrm>
            <a:off x="3759840" y="3346920"/>
            <a:ext cx="495000" cy="409320"/>
          </a:xfrm>
          <a:prstGeom prst="rect">
            <a:avLst/>
          </a:prstGeom>
          <a:ln>
            <a:noFill/>
          </a:ln>
        </p:spPr>
      </p:pic>
      <p:sp>
        <p:nvSpPr>
          <p:cNvPr id="147" name="Line 99"/>
          <p:cNvSpPr/>
          <p:nvPr/>
        </p:nvSpPr>
        <p:spPr>
          <a:xfrm>
            <a:off x="4004640" y="3240720"/>
            <a:ext cx="360" cy="1900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Line 100"/>
          <p:cNvSpPr/>
          <p:nvPr/>
        </p:nvSpPr>
        <p:spPr>
          <a:xfrm>
            <a:off x="4181760" y="3242520"/>
            <a:ext cx="360" cy="1238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Line 101"/>
          <p:cNvSpPr/>
          <p:nvPr/>
        </p:nvSpPr>
        <p:spPr>
          <a:xfrm>
            <a:off x="4004640" y="3364200"/>
            <a:ext cx="17532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Line 102"/>
          <p:cNvSpPr/>
          <p:nvPr/>
        </p:nvSpPr>
        <p:spPr>
          <a:xfrm>
            <a:off x="2970000" y="2059560"/>
            <a:ext cx="74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Line 103"/>
          <p:cNvSpPr/>
          <p:nvPr/>
        </p:nvSpPr>
        <p:spPr>
          <a:xfrm>
            <a:off x="2985120" y="2201760"/>
            <a:ext cx="74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Line 104"/>
          <p:cNvSpPr/>
          <p:nvPr/>
        </p:nvSpPr>
        <p:spPr>
          <a:xfrm>
            <a:off x="2985120" y="2333880"/>
            <a:ext cx="74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Line 105"/>
          <p:cNvSpPr/>
          <p:nvPr/>
        </p:nvSpPr>
        <p:spPr>
          <a:xfrm>
            <a:off x="2975040" y="2471040"/>
            <a:ext cx="74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Line 106"/>
          <p:cNvSpPr/>
          <p:nvPr/>
        </p:nvSpPr>
        <p:spPr>
          <a:xfrm>
            <a:off x="4387320" y="2059560"/>
            <a:ext cx="151344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Line 107"/>
          <p:cNvSpPr/>
          <p:nvPr/>
        </p:nvSpPr>
        <p:spPr>
          <a:xfrm>
            <a:off x="4402440" y="2201760"/>
            <a:ext cx="149832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Line 108"/>
          <p:cNvSpPr/>
          <p:nvPr/>
        </p:nvSpPr>
        <p:spPr>
          <a:xfrm>
            <a:off x="4402440" y="2333880"/>
            <a:ext cx="149832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Line 109"/>
          <p:cNvSpPr/>
          <p:nvPr/>
        </p:nvSpPr>
        <p:spPr>
          <a:xfrm>
            <a:off x="5420520" y="2608200"/>
            <a:ext cx="48204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Line 110"/>
          <p:cNvSpPr/>
          <p:nvPr/>
        </p:nvSpPr>
        <p:spPr>
          <a:xfrm>
            <a:off x="5441040" y="1919520"/>
            <a:ext cx="4690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Line 111"/>
          <p:cNvSpPr/>
          <p:nvPr/>
        </p:nvSpPr>
        <p:spPr>
          <a:xfrm>
            <a:off x="5430960" y="1779480"/>
            <a:ext cx="46152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112"/>
          <p:cNvSpPr/>
          <p:nvPr/>
        </p:nvSpPr>
        <p:spPr>
          <a:xfrm flipV="1">
            <a:off x="5436000" y="1461240"/>
            <a:ext cx="360" cy="2534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113"/>
          <p:cNvSpPr/>
          <p:nvPr/>
        </p:nvSpPr>
        <p:spPr>
          <a:xfrm>
            <a:off x="5234040" y="1256760"/>
            <a:ext cx="40356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3V3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114"/>
          <p:cNvSpPr/>
          <p:nvPr/>
        </p:nvSpPr>
        <p:spPr>
          <a:xfrm>
            <a:off x="5413680" y="1894320"/>
            <a:ext cx="48240" cy="453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115"/>
          <p:cNvSpPr/>
          <p:nvPr/>
        </p:nvSpPr>
        <p:spPr>
          <a:xfrm>
            <a:off x="5413680" y="1755360"/>
            <a:ext cx="48240" cy="453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4" name="図 203" descr=""/>
          <p:cNvPicPr/>
          <p:nvPr/>
        </p:nvPicPr>
        <p:blipFill>
          <a:blip r:embed="rId11"/>
          <a:stretch/>
        </p:blipFill>
        <p:spPr>
          <a:xfrm>
            <a:off x="5531400" y="3039480"/>
            <a:ext cx="495000" cy="409320"/>
          </a:xfrm>
          <a:prstGeom prst="rect">
            <a:avLst/>
          </a:prstGeom>
          <a:ln>
            <a:noFill/>
          </a:ln>
        </p:spPr>
      </p:pic>
      <p:sp>
        <p:nvSpPr>
          <p:cNvPr id="165" name="CustomShape 116"/>
          <p:cNvSpPr/>
          <p:nvPr/>
        </p:nvSpPr>
        <p:spPr>
          <a:xfrm>
            <a:off x="5413680" y="2586240"/>
            <a:ext cx="48240" cy="410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CustomShape 117"/>
          <p:cNvSpPr/>
          <p:nvPr/>
        </p:nvSpPr>
        <p:spPr>
          <a:xfrm>
            <a:off x="5600880" y="3891240"/>
            <a:ext cx="170640" cy="482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7" name="Line 118"/>
          <p:cNvSpPr/>
          <p:nvPr/>
        </p:nvSpPr>
        <p:spPr>
          <a:xfrm flipH="1">
            <a:off x="5431680" y="3997080"/>
            <a:ext cx="2242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Line 119"/>
          <p:cNvSpPr/>
          <p:nvPr/>
        </p:nvSpPr>
        <p:spPr>
          <a:xfrm flipH="1">
            <a:off x="5231160" y="4129920"/>
            <a:ext cx="43164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Line 120"/>
          <p:cNvSpPr/>
          <p:nvPr/>
        </p:nvSpPr>
        <p:spPr>
          <a:xfrm flipH="1">
            <a:off x="5431680" y="4272480"/>
            <a:ext cx="2242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CustomShape 121"/>
          <p:cNvSpPr/>
          <p:nvPr/>
        </p:nvSpPr>
        <p:spPr>
          <a:xfrm>
            <a:off x="5658840" y="3968640"/>
            <a:ext cx="54720" cy="543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CustomShape 122"/>
          <p:cNvSpPr/>
          <p:nvPr/>
        </p:nvSpPr>
        <p:spPr>
          <a:xfrm>
            <a:off x="5658840" y="4104000"/>
            <a:ext cx="54720" cy="543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123"/>
          <p:cNvSpPr/>
          <p:nvPr/>
        </p:nvSpPr>
        <p:spPr>
          <a:xfrm>
            <a:off x="5658840" y="4241160"/>
            <a:ext cx="54720" cy="543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Line 124"/>
          <p:cNvSpPr/>
          <p:nvPr/>
        </p:nvSpPr>
        <p:spPr>
          <a:xfrm>
            <a:off x="5230080" y="2745360"/>
            <a:ext cx="68004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" name="Line 125"/>
          <p:cNvSpPr/>
          <p:nvPr/>
        </p:nvSpPr>
        <p:spPr>
          <a:xfrm>
            <a:off x="5231160" y="2745360"/>
            <a:ext cx="360" cy="13845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Line 126"/>
          <p:cNvSpPr/>
          <p:nvPr/>
        </p:nvSpPr>
        <p:spPr>
          <a:xfrm>
            <a:off x="5771520" y="2885040"/>
            <a:ext cx="12924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Line 127"/>
          <p:cNvSpPr/>
          <p:nvPr/>
        </p:nvSpPr>
        <p:spPr>
          <a:xfrm>
            <a:off x="5774400" y="2471040"/>
            <a:ext cx="360" cy="6685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Line 128"/>
          <p:cNvSpPr/>
          <p:nvPr/>
        </p:nvSpPr>
        <p:spPr>
          <a:xfrm>
            <a:off x="5773680" y="2473560"/>
            <a:ext cx="128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CustomShape 129"/>
          <p:cNvSpPr/>
          <p:nvPr/>
        </p:nvSpPr>
        <p:spPr>
          <a:xfrm>
            <a:off x="5748840" y="2868120"/>
            <a:ext cx="48240" cy="410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Line 130"/>
          <p:cNvSpPr/>
          <p:nvPr/>
        </p:nvSpPr>
        <p:spPr>
          <a:xfrm>
            <a:off x="6737760" y="2885040"/>
            <a:ext cx="360" cy="7455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0" name="Line 131"/>
          <p:cNvSpPr/>
          <p:nvPr/>
        </p:nvSpPr>
        <p:spPr>
          <a:xfrm flipH="1">
            <a:off x="4912560" y="3630600"/>
            <a:ext cx="182520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Line 132"/>
          <p:cNvSpPr/>
          <p:nvPr/>
        </p:nvSpPr>
        <p:spPr>
          <a:xfrm flipV="1">
            <a:off x="4905000" y="2471040"/>
            <a:ext cx="360" cy="11595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Line 133"/>
          <p:cNvSpPr/>
          <p:nvPr/>
        </p:nvSpPr>
        <p:spPr>
          <a:xfrm>
            <a:off x="4394160" y="2475000"/>
            <a:ext cx="51084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CustomShape 134"/>
          <p:cNvSpPr/>
          <p:nvPr/>
        </p:nvSpPr>
        <p:spPr>
          <a:xfrm>
            <a:off x="5549760" y="3683880"/>
            <a:ext cx="29844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135"/>
          <p:cNvSpPr/>
          <p:nvPr/>
        </p:nvSpPr>
        <p:spPr>
          <a:xfrm>
            <a:off x="6884640" y="3013920"/>
            <a:ext cx="36864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136"/>
          <p:cNvSpPr/>
          <p:nvPr/>
        </p:nvSpPr>
        <p:spPr>
          <a:xfrm>
            <a:off x="5732640" y="3874320"/>
            <a:ext cx="129060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Boot from SPI Flash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137"/>
          <p:cNvSpPr/>
          <p:nvPr/>
        </p:nvSpPr>
        <p:spPr>
          <a:xfrm>
            <a:off x="5729400" y="4133520"/>
            <a:ext cx="172332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Download code from UART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Line 138"/>
          <p:cNvSpPr/>
          <p:nvPr/>
        </p:nvSpPr>
        <p:spPr>
          <a:xfrm>
            <a:off x="7807320" y="2471040"/>
            <a:ext cx="54360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Line 139"/>
          <p:cNvSpPr/>
          <p:nvPr/>
        </p:nvSpPr>
        <p:spPr>
          <a:xfrm>
            <a:off x="7807320" y="2471040"/>
            <a:ext cx="360" cy="2743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Line 140"/>
          <p:cNvSpPr/>
          <p:nvPr/>
        </p:nvSpPr>
        <p:spPr>
          <a:xfrm flipV="1">
            <a:off x="2942280" y="1787400"/>
            <a:ext cx="214200" cy="28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Line 141"/>
          <p:cNvSpPr/>
          <p:nvPr/>
        </p:nvSpPr>
        <p:spPr>
          <a:xfrm flipV="1">
            <a:off x="2967120" y="1648440"/>
            <a:ext cx="213840" cy="14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CustomShape 142"/>
          <p:cNvSpPr/>
          <p:nvPr/>
        </p:nvSpPr>
        <p:spPr>
          <a:xfrm>
            <a:off x="3132720" y="1625760"/>
            <a:ext cx="48240" cy="453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Line 143"/>
          <p:cNvSpPr/>
          <p:nvPr/>
        </p:nvSpPr>
        <p:spPr>
          <a:xfrm flipV="1">
            <a:off x="2937960" y="1924200"/>
            <a:ext cx="213840" cy="25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Line 144"/>
          <p:cNvSpPr/>
          <p:nvPr/>
        </p:nvSpPr>
        <p:spPr>
          <a:xfrm flipV="1">
            <a:off x="2957040" y="2613600"/>
            <a:ext cx="213840" cy="14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CustomShape 145"/>
          <p:cNvSpPr/>
          <p:nvPr/>
        </p:nvSpPr>
        <p:spPr>
          <a:xfrm>
            <a:off x="3122640" y="2590920"/>
            <a:ext cx="48240" cy="453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5" name="CustomShape 146"/>
          <p:cNvSpPr/>
          <p:nvPr/>
        </p:nvSpPr>
        <p:spPr>
          <a:xfrm>
            <a:off x="2962080" y="1197360"/>
            <a:ext cx="33192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147"/>
          <p:cNvSpPr/>
          <p:nvPr/>
        </p:nvSpPr>
        <p:spPr>
          <a:xfrm flipV="1">
            <a:off x="3152520" y="1402920"/>
            <a:ext cx="360" cy="387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Line 148"/>
          <p:cNvSpPr/>
          <p:nvPr/>
        </p:nvSpPr>
        <p:spPr>
          <a:xfrm>
            <a:off x="3152520" y="1919520"/>
            <a:ext cx="360" cy="1094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8" name="図 249" descr=""/>
          <p:cNvPicPr/>
          <p:nvPr/>
        </p:nvPicPr>
        <p:blipFill>
          <a:blip r:embed="rId12"/>
          <a:stretch/>
        </p:blipFill>
        <p:spPr>
          <a:xfrm>
            <a:off x="2912040" y="3001680"/>
            <a:ext cx="495000" cy="409320"/>
          </a:xfrm>
          <a:prstGeom prst="rect">
            <a:avLst/>
          </a:prstGeom>
          <a:ln>
            <a:noFill/>
          </a:ln>
        </p:spPr>
      </p:pic>
      <p:sp>
        <p:nvSpPr>
          <p:cNvPr id="199" name="Line 149"/>
          <p:cNvSpPr/>
          <p:nvPr/>
        </p:nvSpPr>
        <p:spPr>
          <a:xfrm>
            <a:off x="2053080" y="3608280"/>
            <a:ext cx="31644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Line 150"/>
          <p:cNvSpPr/>
          <p:nvPr/>
        </p:nvSpPr>
        <p:spPr>
          <a:xfrm>
            <a:off x="2053080" y="3692160"/>
            <a:ext cx="31644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Line 151"/>
          <p:cNvSpPr/>
          <p:nvPr/>
        </p:nvSpPr>
        <p:spPr>
          <a:xfrm flipV="1">
            <a:off x="2211120" y="3466080"/>
            <a:ext cx="360" cy="142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Line 152"/>
          <p:cNvSpPr/>
          <p:nvPr/>
        </p:nvSpPr>
        <p:spPr>
          <a:xfrm flipV="1">
            <a:off x="2211120" y="3690720"/>
            <a:ext cx="360" cy="142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CustomShape 153"/>
          <p:cNvSpPr/>
          <p:nvPr/>
        </p:nvSpPr>
        <p:spPr>
          <a:xfrm>
            <a:off x="2175840" y="3666240"/>
            <a:ext cx="40212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.1uF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154"/>
          <p:cNvSpPr/>
          <p:nvPr/>
        </p:nvSpPr>
        <p:spPr>
          <a:xfrm>
            <a:off x="2020320" y="3044160"/>
            <a:ext cx="33192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155"/>
          <p:cNvSpPr/>
          <p:nvPr/>
        </p:nvSpPr>
        <p:spPr>
          <a:xfrm flipV="1">
            <a:off x="2211120" y="3259440"/>
            <a:ext cx="360" cy="21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CustomShape 156"/>
          <p:cNvSpPr/>
          <p:nvPr/>
        </p:nvSpPr>
        <p:spPr>
          <a:xfrm>
            <a:off x="748800" y="1368360"/>
            <a:ext cx="951120" cy="6206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AIR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Sensor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157"/>
          <p:cNvSpPr/>
          <p:nvPr/>
        </p:nvSpPr>
        <p:spPr>
          <a:xfrm>
            <a:off x="1024560" y="935640"/>
            <a:ext cx="33192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CustomShape 158"/>
          <p:cNvSpPr/>
          <p:nvPr/>
        </p:nvSpPr>
        <p:spPr>
          <a:xfrm flipV="1">
            <a:off x="1215000" y="1150560"/>
            <a:ext cx="360" cy="21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Line 159"/>
          <p:cNvSpPr/>
          <p:nvPr/>
        </p:nvSpPr>
        <p:spPr>
          <a:xfrm>
            <a:off x="1698840" y="1644480"/>
            <a:ext cx="51084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0" name="Line 160"/>
          <p:cNvSpPr/>
          <p:nvPr/>
        </p:nvSpPr>
        <p:spPr>
          <a:xfrm>
            <a:off x="6537960" y="5681160"/>
            <a:ext cx="360" cy="4219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1" name="Line 161"/>
          <p:cNvSpPr/>
          <p:nvPr/>
        </p:nvSpPr>
        <p:spPr>
          <a:xfrm>
            <a:off x="6048720" y="6052320"/>
            <a:ext cx="92376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Line 162"/>
          <p:cNvSpPr/>
          <p:nvPr/>
        </p:nvSpPr>
        <p:spPr>
          <a:xfrm flipV="1">
            <a:off x="6975720" y="5863680"/>
            <a:ext cx="360" cy="1929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3" name="Line 163"/>
          <p:cNvSpPr/>
          <p:nvPr/>
        </p:nvSpPr>
        <p:spPr>
          <a:xfrm flipV="1">
            <a:off x="6051240" y="5861160"/>
            <a:ext cx="360" cy="1929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CustomShape 164"/>
          <p:cNvSpPr/>
          <p:nvPr/>
        </p:nvSpPr>
        <p:spPr>
          <a:xfrm>
            <a:off x="6512400" y="6032160"/>
            <a:ext cx="48240" cy="410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Line 165"/>
          <p:cNvSpPr/>
          <p:nvPr/>
        </p:nvSpPr>
        <p:spPr>
          <a:xfrm>
            <a:off x="6741360" y="2476800"/>
            <a:ext cx="64872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6" name="CustomShape 166"/>
          <p:cNvSpPr/>
          <p:nvPr/>
        </p:nvSpPr>
        <p:spPr>
          <a:xfrm>
            <a:off x="7364160" y="2459520"/>
            <a:ext cx="48240" cy="410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17" name="図 274" descr=""/>
          <p:cNvPicPr/>
          <p:nvPr/>
        </p:nvPicPr>
        <p:blipFill>
          <a:blip r:embed="rId13"/>
          <a:stretch/>
        </p:blipFill>
        <p:spPr>
          <a:xfrm>
            <a:off x="8116920" y="4509360"/>
            <a:ext cx="495000" cy="409320"/>
          </a:xfrm>
          <a:prstGeom prst="rect">
            <a:avLst/>
          </a:prstGeom>
          <a:ln>
            <a:noFill/>
          </a:ln>
        </p:spPr>
      </p:pic>
      <p:sp>
        <p:nvSpPr>
          <p:cNvPr id="218" name="Line 167"/>
          <p:cNvSpPr/>
          <p:nvPr/>
        </p:nvSpPr>
        <p:spPr>
          <a:xfrm>
            <a:off x="8202240" y="4291200"/>
            <a:ext cx="31608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Line 168"/>
          <p:cNvSpPr/>
          <p:nvPr/>
        </p:nvSpPr>
        <p:spPr>
          <a:xfrm>
            <a:off x="8202240" y="4374720"/>
            <a:ext cx="31608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Line 169"/>
          <p:cNvSpPr/>
          <p:nvPr/>
        </p:nvSpPr>
        <p:spPr>
          <a:xfrm flipV="1">
            <a:off x="8360280" y="4148640"/>
            <a:ext cx="360" cy="1425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Line 170"/>
          <p:cNvSpPr/>
          <p:nvPr/>
        </p:nvSpPr>
        <p:spPr>
          <a:xfrm flipV="1">
            <a:off x="8360280" y="4373640"/>
            <a:ext cx="360" cy="142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CustomShape 171"/>
          <p:cNvSpPr/>
          <p:nvPr/>
        </p:nvSpPr>
        <p:spPr>
          <a:xfrm>
            <a:off x="8325000" y="4349160"/>
            <a:ext cx="40212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.1uF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CustomShape 172"/>
          <p:cNvSpPr/>
          <p:nvPr/>
        </p:nvSpPr>
        <p:spPr>
          <a:xfrm>
            <a:off x="8169840" y="3727080"/>
            <a:ext cx="40356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3V3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CustomShape 173"/>
          <p:cNvSpPr/>
          <p:nvPr/>
        </p:nvSpPr>
        <p:spPr>
          <a:xfrm flipV="1">
            <a:off x="8359920" y="3942360"/>
            <a:ext cx="360" cy="21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5" name="CustomShape 174"/>
          <p:cNvSpPr/>
          <p:nvPr/>
        </p:nvSpPr>
        <p:spPr>
          <a:xfrm>
            <a:off x="1940400" y="289080"/>
            <a:ext cx="317124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Vehicle Sensing Unit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6" name="図 51" descr=""/>
          <p:cNvPicPr/>
          <p:nvPr/>
        </p:nvPicPr>
        <p:blipFill>
          <a:blip r:embed="rId14"/>
          <a:stretch/>
        </p:blipFill>
        <p:spPr>
          <a:xfrm>
            <a:off x="1149840" y="4726080"/>
            <a:ext cx="3397680" cy="17521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7" name="CustomShape 175"/>
          <p:cNvSpPr/>
          <p:nvPr/>
        </p:nvSpPr>
        <p:spPr>
          <a:xfrm>
            <a:off x="1336320" y="5586480"/>
            <a:ext cx="215640" cy="3754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8" name="CustomShape 176"/>
          <p:cNvSpPr/>
          <p:nvPr/>
        </p:nvSpPr>
        <p:spPr>
          <a:xfrm>
            <a:off x="2052000" y="5578920"/>
            <a:ext cx="215640" cy="3754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9" name="CustomShape 177"/>
          <p:cNvSpPr/>
          <p:nvPr/>
        </p:nvSpPr>
        <p:spPr>
          <a:xfrm rot="8840400">
            <a:off x="4719600" y="4457160"/>
            <a:ext cx="410040" cy="37728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図 329" descr=""/>
          <p:cNvPicPr/>
          <p:nvPr/>
        </p:nvPicPr>
        <p:blipFill>
          <a:blip r:embed="rId1"/>
          <a:stretch/>
        </p:blipFill>
        <p:spPr>
          <a:xfrm rot="5400000">
            <a:off x="7061400" y="2772360"/>
            <a:ext cx="727560" cy="437040"/>
          </a:xfrm>
          <a:prstGeom prst="rect">
            <a:avLst/>
          </a:prstGeom>
          <a:ln>
            <a:noFill/>
          </a:ln>
        </p:spPr>
      </p:pic>
      <p:sp>
        <p:nvSpPr>
          <p:cNvPr id="231" name="CustomShape 1"/>
          <p:cNvSpPr/>
          <p:nvPr/>
        </p:nvSpPr>
        <p:spPr>
          <a:xfrm>
            <a:off x="6614280" y="2869200"/>
            <a:ext cx="36864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2" name="図 201" descr=""/>
          <p:cNvPicPr/>
          <p:nvPr/>
        </p:nvPicPr>
        <p:blipFill>
          <a:blip r:embed="rId2"/>
          <a:stretch/>
        </p:blipFill>
        <p:spPr>
          <a:xfrm>
            <a:off x="4352760" y="2583000"/>
            <a:ext cx="888480" cy="1659600"/>
          </a:xfrm>
          <a:prstGeom prst="rect">
            <a:avLst/>
          </a:prstGeom>
          <a:ln>
            <a:noFill/>
          </a:ln>
        </p:spPr>
      </p:pic>
      <p:pic>
        <p:nvPicPr>
          <p:cNvPr id="233" name="図 263" descr=""/>
          <p:cNvPicPr/>
          <p:nvPr/>
        </p:nvPicPr>
        <p:blipFill>
          <a:blip r:embed="rId3"/>
          <a:stretch/>
        </p:blipFill>
        <p:spPr>
          <a:xfrm>
            <a:off x="1687320" y="2995560"/>
            <a:ext cx="495000" cy="409320"/>
          </a:xfrm>
          <a:prstGeom prst="rect">
            <a:avLst/>
          </a:prstGeom>
          <a:ln>
            <a:noFill/>
          </a:ln>
        </p:spPr>
      </p:pic>
      <p:sp>
        <p:nvSpPr>
          <p:cNvPr id="234" name="CustomShape 2"/>
          <p:cNvSpPr/>
          <p:nvPr/>
        </p:nvSpPr>
        <p:spPr>
          <a:xfrm>
            <a:off x="5897160" y="2681280"/>
            <a:ext cx="50220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3V3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MISO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MOSI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MTDO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6115320" y="2681280"/>
            <a:ext cx="55044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TXD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RXD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IO4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CustomShape 4"/>
          <p:cNvSpPr/>
          <p:nvPr/>
        </p:nvSpPr>
        <p:spPr>
          <a:xfrm>
            <a:off x="5942880" y="2681280"/>
            <a:ext cx="668880" cy="12996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7" name="Line 5"/>
          <p:cNvSpPr/>
          <p:nvPr/>
        </p:nvSpPr>
        <p:spPr>
          <a:xfrm flipH="1">
            <a:off x="5850000" y="278712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8" name="Line 6"/>
          <p:cNvSpPr/>
          <p:nvPr/>
        </p:nvSpPr>
        <p:spPr>
          <a:xfrm flipH="1">
            <a:off x="5850000" y="292464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9" name="Line 7"/>
          <p:cNvSpPr/>
          <p:nvPr/>
        </p:nvSpPr>
        <p:spPr>
          <a:xfrm flipH="1">
            <a:off x="5850000" y="306252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0" name="Line 8"/>
          <p:cNvSpPr/>
          <p:nvPr/>
        </p:nvSpPr>
        <p:spPr>
          <a:xfrm flipH="1">
            <a:off x="5850000" y="320004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1" name="Line 9"/>
          <p:cNvSpPr/>
          <p:nvPr/>
        </p:nvSpPr>
        <p:spPr>
          <a:xfrm flipH="1">
            <a:off x="5850000" y="333792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2" name="Line 10"/>
          <p:cNvSpPr/>
          <p:nvPr/>
        </p:nvSpPr>
        <p:spPr>
          <a:xfrm flipH="1">
            <a:off x="5850000" y="347580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3" name="Line 11"/>
          <p:cNvSpPr/>
          <p:nvPr/>
        </p:nvSpPr>
        <p:spPr>
          <a:xfrm flipH="1">
            <a:off x="5850000" y="361332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4" name="Line 12"/>
          <p:cNvSpPr/>
          <p:nvPr/>
        </p:nvSpPr>
        <p:spPr>
          <a:xfrm flipH="1">
            <a:off x="5850000" y="375120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5" name="Line 13"/>
          <p:cNvSpPr/>
          <p:nvPr/>
        </p:nvSpPr>
        <p:spPr>
          <a:xfrm flipH="1">
            <a:off x="5850000" y="388872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Line 14"/>
          <p:cNvSpPr/>
          <p:nvPr/>
        </p:nvSpPr>
        <p:spPr>
          <a:xfrm flipH="1">
            <a:off x="6616800" y="279216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Line 15"/>
          <p:cNvSpPr/>
          <p:nvPr/>
        </p:nvSpPr>
        <p:spPr>
          <a:xfrm flipH="1">
            <a:off x="6616800" y="292968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" name="Line 16"/>
          <p:cNvSpPr/>
          <p:nvPr/>
        </p:nvSpPr>
        <p:spPr>
          <a:xfrm flipH="1">
            <a:off x="6616800" y="306756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9" name="Line 17"/>
          <p:cNvSpPr/>
          <p:nvPr/>
        </p:nvSpPr>
        <p:spPr>
          <a:xfrm flipH="1">
            <a:off x="6616800" y="320508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Line 18"/>
          <p:cNvSpPr/>
          <p:nvPr/>
        </p:nvSpPr>
        <p:spPr>
          <a:xfrm flipH="1">
            <a:off x="6616800" y="334296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1" name="Line 19"/>
          <p:cNvSpPr/>
          <p:nvPr/>
        </p:nvSpPr>
        <p:spPr>
          <a:xfrm flipH="1">
            <a:off x="6616800" y="348084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2" name="Line 20"/>
          <p:cNvSpPr/>
          <p:nvPr/>
        </p:nvSpPr>
        <p:spPr>
          <a:xfrm flipH="1">
            <a:off x="6616800" y="361836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Line 21"/>
          <p:cNvSpPr/>
          <p:nvPr/>
        </p:nvSpPr>
        <p:spPr>
          <a:xfrm flipH="1">
            <a:off x="6616800" y="375624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Line 22"/>
          <p:cNvSpPr/>
          <p:nvPr/>
        </p:nvSpPr>
        <p:spPr>
          <a:xfrm flipH="1">
            <a:off x="6616800" y="389376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CustomShape 23"/>
          <p:cNvSpPr/>
          <p:nvPr/>
        </p:nvSpPr>
        <p:spPr>
          <a:xfrm>
            <a:off x="5939640" y="2426040"/>
            <a:ext cx="102528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ESP-WROOM-02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CustomShape 24"/>
          <p:cNvSpPr/>
          <p:nvPr/>
        </p:nvSpPr>
        <p:spPr>
          <a:xfrm>
            <a:off x="2894760" y="2543760"/>
            <a:ext cx="4370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25"/>
          <p:cNvSpPr/>
          <p:nvPr/>
        </p:nvSpPr>
        <p:spPr>
          <a:xfrm>
            <a:off x="3152160" y="2543760"/>
            <a:ext cx="5234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Vdd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Vref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CS_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CustomShape 26"/>
          <p:cNvSpPr/>
          <p:nvPr/>
        </p:nvSpPr>
        <p:spPr>
          <a:xfrm>
            <a:off x="2940480" y="2543760"/>
            <a:ext cx="668880" cy="119484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Line 27"/>
          <p:cNvSpPr/>
          <p:nvPr/>
        </p:nvSpPr>
        <p:spPr>
          <a:xfrm flipH="1">
            <a:off x="2847600" y="264960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Line 28"/>
          <p:cNvSpPr/>
          <p:nvPr/>
        </p:nvSpPr>
        <p:spPr>
          <a:xfrm flipH="1">
            <a:off x="2847600" y="278748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Line 29"/>
          <p:cNvSpPr/>
          <p:nvPr/>
        </p:nvSpPr>
        <p:spPr>
          <a:xfrm flipH="1">
            <a:off x="2847600" y="292500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" name="Line 30"/>
          <p:cNvSpPr/>
          <p:nvPr/>
        </p:nvSpPr>
        <p:spPr>
          <a:xfrm flipH="1">
            <a:off x="2847600" y="306288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" name="Line 31"/>
          <p:cNvSpPr/>
          <p:nvPr/>
        </p:nvSpPr>
        <p:spPr>
          <a:xfrm flipH="1">
            <a:off x="2847600" y="320040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4" name="Line 32"/>
          <p:cNvSpPr/>
          <p:nvPr/>
        </p:nvSpPr>
        <p:spPr>
          <a:xfrm flipH="1">
            <a:off x="2847600" y="333828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5" name="Line 33"/>
          <p:cNvSpPr/>
          <p:nvPr/>
        </p:nvSpPr>
        <p:spPr>
          <a:xfrm flipH="1">
            <a:off x="2847600" y="347580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6" name="Line 34"/>
          <p:cNvSpPr/>
          <p:nvPr/>
        </p:nvSpPr>
        <p:spPr>
          <a:xfrm flipH="1">
            <a:off x="2847600" y="3613680"/>
            <a:ext cx="9288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Line 35"/>
          <p:cNvSpPr/>
          <p:nvPr/>
        </p:nvSpPr>
        <p:spPr>
          <a:xfrm flipH="1">
            <a:off x="3614760" y="265464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8" name="Line 36"/>
          <p:cNvSpPr/>
          <p:nvPr/>
        </p:nvSpPr>
        <p:spPr>
          <a:xfrm flipH="1">
            <a:off x="3614760" y="279252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9" name="Line 37"/>
          <p:cNvSpPr/>
          <p:nvPr/>
        </p:nvSpPr>
        <p:spPr>
          <a:xfrm flipH="1">
            <a:off x="3614760" y="293004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Line 38"/>
          <p:cNvSpPr/>
          <p:nvPr/>
        </p:nvSpPr>
        <p:spPr>
          <a:xfrm flipH="1">
            <a:off x="3614760" y="306792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1" name="Line 39"/>
          <p:cNvSpPr/>
          <p:nvPr/>
        </p:nvSpPr>
        <p:spPr>
          <a:xfrm flipH="1">
            <a:off x="3614760" y="320544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2" name="Line 40"/>
          <p:cNvSpPr/>
          <p:nvPr/>
        </p:nvSpPr>
        <p:spPr>
          <a:xfrm flipH="1">
            <a:off x="3614760" y="334332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3" name="Line 41"/>
          <p:cNvSpPr/>
          <p:nvPr/>
        </p:nvSpPr>
        <p:spPr>
          <a:xfrm flipH="1">
            <a:off x="3614760" y="348120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Line 42"/>
          <p:cNvSpPr/>
          <p:nvPr/>
        </p:nvSpPr>
        <p:spPr>
          <a:xfrm flipH="1">
            <a:off x="3614760" y="3618720"/>
            <a:ext cx="92520" cy="36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5" name="CustomShape 43"/>
          <p:cNvSpPr/>
          <p:nvPr/>
        </p:nvSpPr>
        <p:spPr>
          <a:xfrm rot="10800000">
            <a:off x="3351960" y="2595960"/>
            <a:ext cx="114120" cy="104400"/>
          </a:xfrm>
          <a:prstGeom prst="arc">
            <a:avLst>
              <a:gd name="adj1" fmla="val 16200000"/>
              <a:gd name="adj2" fmla="val 0"/>
            </a:avLst>
          </a:prstGeom>
          <a:noFill/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6" name="CustomShape 44"/>
          <p:cNvSpPr/>
          <p:nvPr/>
        </p:nvSpPr>
        <p:spPr>
          <a:xfrm flipH="1" rot="10800000">
            <a:off x="3349440" y="2595960"/>
            <a:ext cx="114120" cy="104400"/>
          </a:xfrm>
          <a:prstGeom prst="arc">
            <a:avLst>
              <a:gd name="adj1" fmla="val 16200000"/>
              <a:gd name="adj2" fmla="val 0"/>
            </a:avLst>
          </a:prstGeom>
          <a:noFill/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CustomShape 45"/>
          <p:cNvSpPr/>
          <p:nvPr/>
        </p:nvSpPr>
        <p:spPr>
          <a:xfrm>
            <a:off x="2936160" y="2313000"/>
            <a:ext cx="67788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MCP3208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CustomShape 46"/>
          <p:cNvSpPr/>
          <p:nvPr/>
        </p:nvSpPr>
        <p:spPr>
          <a:xfrm rot="5400000">
            <a:off x="5306400" y="4752720"/>
            <a:ext cx="4334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d9d9d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CustomShape 47"/>
          <p:cNvSpPr/>
          <p:nvPr/>
        </p:nvSpPr>
        <p:spPr>
          <a:xfrm rot="5400000">
            <a:off x="5374440" y="4732920"/>
            <a:ext cx="299880" cy="63648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0" name="Line 48"/>
          <p:cNvSpPr/>
          <p:nvPr/>
        </p:nvSpPr>
        <p:spPr>
          <a:xfrm flipV="1">
            <a:off x="5736600" y="4808520"/>
            <a:ext cx="360" cy="9252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Line 49"/>
          <p:cNvSpPr/>
          <p:nvPr/>
        </p:nvSpPr>
        <p:spPr>
          <a:xfrm flipV="1">
            <a:off x="5599080" y="4808520"/>
            <a:ext cx="360" cy="9252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Line 50"/>
          <p:cNvSpPr/>
          <p:nvPr/>
        </p:nvSpPr>
        <p:spPr>
          <a:xfrm flipV="1">
            <a:off x="5461200" y="4808520"/>
            <a:ext cx="360" cy="9252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3" name="Line 51"/>
          <p:cNvSpPr/>
          <p:nvPr/>
        </p:nvSpPr>
        <p:spPr>
          <a:xfrm flipV="1">
            <a:off x="5323680" y="4808520"/>
            <a:ext cx="360" cy="92520"/>
          </a:xfrm>
          <a:prstGeom prst="line">
            <a:avLst/>
          </a:prstGeom>
          <a:ln w="126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4" name="CustomShape 52"/>
          <p:cNvSpPr/>
          <p:nvPr/>
        </p:nvSpPr>
        <p:spPr>
          <a:xfrm>
            <a:off x="5165280" y="5247360"/>
            <a:ext cx="68400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USB-COM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Line 53"/>
          <p:cNvSpPr/>
          <p:nvPr/>
        </p:nvSpPr>
        <p:spPr>
          <a:xfrm>
            <a:off x="4550040" y="4133520"/>
            <a:ext cx="360" cy="123840"/>
          </a:xfrm>
          <a:prstGeom prst="line">
            <a:avLst/>
          </a:prstGeom>
          <a:ln w="284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Line 54"/>
          <p:cNvSpPr/>
          <p:nvPr/>
        </p:nvSpPr>
        <p:spPr>
          <a:xfrm>
            <a:off x="5017320" y="4133520"/>
            <a:ext cx="18720" cy="548640"/>
          </a:xfrm>
          <a:prstGeom prst="line">
            <a:avLst/>
          </a:prstGeom>
          <a:ln w="284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Line 55"/>
          <p:cNvSpPr/>
          <p:nvPr/>
        </p:nvSpPr>
        <p:spPr>
          <a:xfrm>
            <a:off x="4550040" y="4257360"/>
            <a:ext cx="467280" cy="360"/>
          </a:xfrm>
          <a:prstGeom prst="line">
            <a:avLst/>
          </a:prstGeom>
          <a:ln w="284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Line 56"/>
          <p:cNvSpPr/>
          <p:nvPr/>
        </p:nvSpPr>
        <p:spPr>
          <a:xfrm>
            <a:off x="3675600" y="3063600"/>
            <a:ext cx="74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Line 57"/>
          <p:cNvSpPr/>
          <p:nvPr/>
        </p:nvSpPr>
        <p:spPr>
          <a:xfrm>
            <a:off x="3690720" y="3205800"/>
            <a:ext cx="74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Line 58"/>
          <p:cNvSpPr/>
          <p:nvPr/>
        </p:nvSpPr>
        <p:spPr>
          <a:xfrm>
            <a:off x="3690720" y="3337920"/>
            <a:ext cx="74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Line 59"/>
          <p:cNvSpPr/>
          <p:nvPr/>
        </p:nvSpPr>
        <p:spPr>
          <a:xfrm>
            <a:off x="3680640" y="3475080"/>
            <a:ext cx="74988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Line 60"/>
          <p:cNvSpPr/>
          <p:nvPr/>
        </p:nvSpPr>
        <p:spPr>
          <a:xfrm>
            <a:off x="5092920" y="3063600"/>
            <a:ext cx="84960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61"/>
          <p:cNvSpPr/>
          <p:nvPr/>
        </p:nvSpPr>
        <p:spPr>
          <a:xfrm rot="16200000">
            <a:off x="6541560" y="5094720"/>
            <a:ext cx="170640" cy="482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4" name="CustomShape 62"/>
          <p:cNvSpPr/>
          <p:nvPr/>
        </p:nvSpPr>
        <p:spPr>
          <a:xfrm rot="16200000">
            <a:off x="6462720" y="5308920"/>
            <a:ext cx="54720" cy="543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63"/>
          <p:cNvSpPr/>
          <p:nvPr/>
        </p:nvSpPr>
        <p:spPr>
          <a:xfrm rot="16200000">
            <a:off x="6598080" y="5308920"/>
            <a:ext cx="54720" cy="543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64"/>
          <p:cNvSpPr/>
          <p:nvPr/>
        </p:nvSpPr>
        <p:spPr>
          <a:xfrm rot="16200000">
            <a:off x="6735240" y="5308920"/>
            <a:ext cx="54720" cy="543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65"/>
          <p:cNvSpPr/>
          <p:nvPr/>
        </p:nvSpPr>
        <p:spPr>
          <a:xfrm rot="16200000">
            <a:off x="6157800" y="5194800"/>
            <a:ext cx="298080" cy="25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8" name="CustomShape 66"/>
          <p:cNvSpPr/>
          <p:nvPr/>
        </p:nvSpPr>
        <p:spPr>
          <a:xfrm>
            <a:off x="1454400" y="2372400"/>
            <a:ext cx="951120" cy="6206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AIR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Sensor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CustomShape 67"/>
          <p:cNvSpPr/>
          <p:nvPr/>
        </p:nvSpPr>
        <p:spPr>
          <a:xfrm>
            <a:off x="1730160" y="1939320"/>
            <a:ext cx="33192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CustomShape 68"/>
          <p:cNvSpPr/>
          <p:nvPr/>
        </p:nvSpPr>
        <p:spPr>
          <a:xfrm flipV="1">
            <a:off x="1920600" y="2154600"/>
            <a:ext cx="360" cy="21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tx1"/>
            </a:solidFill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1" name="Line 69"/>
          <p:cNvSpPr/>
          <p:nvPr/>
        </p:nvSpPr>
        <p:spPr>
          <a:xfrm>
            <a:off x="2404440" y="2648160"/>
            <a:ext cx="51084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2" name="CustomShape 70"/>
          <p:cNvSpPr/>
          <p:nvPr/>
        </p:nvSpPr>
        <p:spPr>
          <a:xfrm>
            <a:off x="1938600" y="289080"/>
            <a:ext cx="311472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Board Wiring Layout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Line 71"/>
          <p:cNvSpPr/>
          <p:nvPr/>
        </p:nvSpPr>
        <p:spPr>
          <a:xfrm>
            <a:off x="5052240" y="3205800"/>
            <a:ext cx="84996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Line 72"/>
          <p:cNvSpPr/>
          <p:nvPr/>
        </p:nvSpPr>
        <p:spPr>
          <a:xfrm>
            <a:off x="4996440" y="3337920"/>
            <a:ext cx="84960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5" name="Line 73"/>
          <p:cNvSpPr/>
          <p:nvPr/>
        </p:nvSpPr>
        <p:spPr>
          <a:xfrm>
            <a:off x="3400200" y="3618360"/>
            <a:ext cx="247680" cy="360"/>
          </a:xfrm>
          <a:prstGeom prst="line">
            <a:avLst/>
          </a:prstGeom>
          <a:ln w="572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6" name="CustomShape 74"/>
          <p:cNvSpPr/>
          <p:nvPr/>
        </p:nvSpPr>
        <p:spPr>
          <a:xfrm>
            <a:off x="3379320" y="2932200"/>
            <a:ext cx="2216160" cy="1937880"/>
          </a:xfrm>
          <a:custGeom>
            <a:avLst/>
            <a:gdLst/>
            <a:ahLst/>
            <a:rect l="l" t="t" r="r" b="b"/>
            <a:pathLst>
              <a:path w="2216426" h="1938131">
                <a:moveTo>
                  <a:pt x="2216426" y="1938131"/>
                </a:moveTo>
                <a:lnTo>
                  <a:pt x="2216426" y="1749287"/>
                </a:lnTo>
                <a:lnTo>
                  <a:pt x="0" y="1749287"/>
                </a:lnTo>
                <a:lnTo>
                  <a:pt x="0" y="1540566"/>
                </a:lnTo>
                <a:lnTo>
                  <a:pt x="0" y="0"/>
                </a:lnTo>
                <a:lnTo>
                  <a:pt x="168965" y="0"/>
                </a:lnTo>
              </a:path>
            </a:pathLst>
          </a:custGeom>
          <a:noFill/>
          <a:ln w="5724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Line 75"/>
          <p:cNvSpPr/>
          <p:nvPr/>
        </p:nvSpPr>
        <p:spPr>
          <a:xfrm flipH="1" flipV="1">
            <a:off x="7096320" y="3310200"/>
            <a:ext cx="21240" cy="1390680"/>
          </a:xfrm>
          <a:prstGeom prst="line">
            <a:avLst/>
          </a:prstGeom>
          <a:ln w="572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Line 76"/>
          <p:cNvSpPr/>
          <p:nvPr/>
        </p:nvSpPr>
        <p:spPr>
          <a:xfrm>
            <a:off x="5595480" y="4681080"/>
            <a:ext cx="1574280" cy="19800"/>
          </a:xfrm>
          <a:prstGeom prst="line">
            <a:avLst/>
          </a:prstGeom>
          <a:ln w="3816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CustomShape 77"/>
          <p:cNvSpPr/>
          <p:nvPr/>
        </p:nvSpPr>
        <p:spPr>
          <a:xfrm>
            <a:off x="5725080" y="3974760"/>
            <a:ext cx="1798560" cy="905040"/>
          </a:xfrm>
          <a:custGeom>
            <a:avLst/>
            <a:gdLst/>
            <a:ahLst/>
            <a:rect l="l" t="t" r="r" b="b"/>
            <a:pathLst>
              <a:path w="1798982" h="983974">
                <a:moveTo>
                  <a:pt x="0" y="983974"/>
                </a:moveTo>
                <a:lnTo>
                  <a:pt x="1798982" y="983974"/>
                </a:lnTo>
                <a:lnTo>
                  <a:pt x="1789043" y="894522"/>
                </a:lnTo>
                <a:lnTo>
                  <a:pt x="1789043" y="0"/>
                </a:lnTo>
              </a:path>
            </a:pathLst>
          </a:custGeom>
          <a:noFill/>
          <a:ln w="5724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Line 78"/>
          <p:cNvSpPr/>
          <p:nvPr/>
        </p:nvSpPr>
        <p:spPr>
          <a:xfrm flipV="1">
            <a:off x="6585480" y="4521960"/>
            <a:ext cx="360" cy="348120"/>
          </a:xfrm>
          <a:prstGeom prst="line">
            <a:avLst/>
          </a:prstGeom>
          <a:ln w="572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Line 79"/>
          <p:cNvSpPr/>
          <p:nvPr/>
        </p:nvSpPr>
        <p:spPr>
          <a:xfrm flipH="1">
            <a:off x="4065840" y="4521960"/>
            <a:ext cx="2519640" cy="360"/>
          </a:xfrm>
          <a:prstGeom prst="line">
            <a:avLst/>
          </a:prstGeom>
          <a:ln w="57240">
            <a:solidFill>
              <a:srgbClr val="009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2" name="Line 80"/>
          <p:cNvSpPr/>
          <p:nvPr/>
        </p:nvSpPr>
        <p:spPr>
          <a:xfrm flipV="1">
            <a:off x="4050720" y="4308120"/>
            <a:ext cx="360" cy="213840"/>
          </a:xfrm>
          <a:prstGeom prst="line">
            <a:avLst/>
          </a:prstGeom>
          <a:ln w="572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3" name="Line 81"/>
          <p:cNvSpPr/>
          <p:nvPr/>
        </p:nvSpPr>
        <p:spPr>
          <a:xfrm flipV="1">
            <a:off x="4065840" y="2633760"/>
            <a:ext cx="360" cy="1674360"/>
          </a:xfrm>
          <a:prstGeom prst="line">
            <a:avLst/>
          </a:prstGeom>
          <a:ln w="57240">
            <a:solidFill>
              <a:srgbClr val="009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Line 82"/>
          <p:cNvSpPr/>
          <p:nvPr/>
        </p:nvSpPr>
        <p:spPr>
          <a:xfrm flipV="1">
            <a:off x="7512120" y="2321280"/>
            <a:ext cx="11520" cy="1193760"/>
          </a:xfrm>
          <a:prstGeom prst="line">
            <a:avLst/>
          </a:prstGeom>
          <a:ln w="572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5" name="Line 83"/>
          <p:cNvSpPr/>
          <p:nvPr/>
        </p:nvSpPr>
        <p:spPr>
          <a:xfrm flipH="1" flipV="1">
            <a:off x="5896440" y="2312640"/>
            <a:ext cx="1643760" cy="7200"/>
          </a:xfrm>
          <a:prstGeom prst="line">
            <a:avLst/>
          </a:prstGeom>
          <a:ln w="57240">
            <a:solidFill>
              <a:srgbClr val="009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Line 84"/>
          <p:cNvSpPr/>
          <p:nvPr/>
        </p:nvSpPr>
        <p:spPr>
          <a:xfrm>
            <a:off x="5918040" y="2292840"/>
            <a:ext cx="360" cy="619920"/>
          </a:xfrm>
          <a:prstGeom prst="line">
            <a:avLst/>
          </a:prstGeom>
          <a:ln w="572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7" name="Line 85"/>
          <p:cNvSpPr/>
          <p:nvPr/>
        </p:nvSpPr>
        <p:spPr>
          <a:xfrm>
            <a:off x="4996440" y="2787120"/>
            <a:ext cx="90000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8" name="CustomShape 86"/>
          <p:cNvSpPr/>
          <p:nvPr/>
        </p:nvSpPr>
        <p:spPr>
          <a:xfrm>
            <a:off x="3588120" y="2633760"/>
            <a:ext cx="952920" cy="158760"/>
          </a:xfrm>
          <a:custGeom>
            <a:avLst/>
            <a:gdLst/>
            <a:ahLst/>
            <a:rect l="l" t="t" r="r" b="b"/>
            <a:pathLst>
              <a:path w="1093304" h="159026">
                <a:moveTo>
                  <a:pt x="0" y="159026"/>
                </a:moveTo>
                <a:lnTo>
                  <a:pt x="0" y="0"/>
                </a:lnTo>
                <a:lnTo>
                  <a:pt x="1093304" y="0"/>
                </a:lnTo>
                <a:lnTo>
                  <a:pt x="1093304" y="139148"/>
                </a:lnTo>
              </a:path>
            </a:pathLst>
          </a:custGeom>
          <a:noFill/>
          <a:ln w="2844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9" name="CustomShape 87"/>
          <p:cNvSpPr/>
          <p:nvPr/>
        </p:nvSpPr>
        <p:spPr>
          <a:xfrm rot="5400000">
            <a:off x="7347600" y="3651120"/>
            <a:ext cx="792000" cy="2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TA48M033F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0" name="CustomShape 88"/>
          <p:cNvSpPr/>
          <p:nvPr/>
        </p:nvSpPr>
        <p:spPr>
          <a:xfrm rot="5400000">
            <a:off x="7423560" y="3491640"/>
            <a:ext cx="18072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89"/>
          <p:cNvSpPr/>
          <p:nvPr/>
        </p:nvSpPr>
        <p:spPr>
          <a:xfrm rot="5400000">
            <a:off x="7270920" y="3577680"/>
            <a:ext cx="374400" cy="3315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2" name="Line 90"/>
          <p:cNvSpPr/>
          <p:nvPr/>
        </p:nvSpPr>
        <p:spPr>
          <a:xfrm flipV="1">
            <a:off x="7517880" y="3478680"/>
            <a:ext cx="360" cy="7740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3" name="Line 91"/>
          <p:cNvSpPr/>
          <p:nvPr/>
        </p:nvSpPr>
        <p:spPr>
          <a:xfrm flipV="1">
            <a:off x="7517880" y="3933000"/>
            <a:ext cx="360" cy="7740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4" name="Line 92"/>
          <p:cNvSpPr/>
          <p:nvPr/>
        </p:nvSpPr>
        <p:spPr>
          <a:xfrm>
            <a:off x="7191720" y="3744360"/>
            <a:ext cx="92880" cy="360"/>
          </a:xfrm>
          <a:prstGeom prst="line">
            <a:avLst/>
          </a:prstGeom>
          <a:ln w="12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5" name="CustomShape 93"/>
          <p:cNvSpPr/>
          <p:nvPr/>
        </p:nvSpPr>
        <p:spPr>
          <a:xfrm rot="5400000">
            <a:off x="7419960" y="3749400"/>
            <a:ext cx="18072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6" name="CustomShape 94"/>
          <p:cNvSpPr/>
          <p:nvPr/>
        </p:nvSpPr>
        <p:spPr>
          <a:xfrm rot="5400000">
            <a:off x="7271280" y="3618720"/>
            <a:ext cx="180720" cy="22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Line 95"/>
          <p:cNvSpPr/>
          <p:nvPr/>
        </p:nvSpPr>
        <p:spPr>
          <a:xfrm>
            <a:off x="7381080" y="4339080"/>
            <a:ext cx="360" cy="31608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8" name="Line 96"/>
          <p:cNvSpPr/>
          <p:nvPr/>
        </p:nvSpPr>
        <p:spPr>
          <a:xfrm>
            <a:off x="7297200" y="4339080"/>
            <a:ext cx="360" cy="31608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Line 97"/>
          <p:cNvSpPr/>
          <p:nvPr/>
        </p:nvSpPr>
        <p:spPr>
          <a:xfrm>
            <a:off x="7381080" y="4497120"/>
            <a:ext cx="14220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0" name="Line 98"/>
          <p:cNvSpPr/>
          <p:nvPr/>
        </p:nvSpPr>
        <p:spPr>
          <a:xfrm>
            <a:off x="7156080" y="4497120"/>
            <a:ext cx="14256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Line 99"/>
          <p:cNvSpPr/>
          <p:nvPr/>
        </p:nvSpPr>
        <p:spPr>
          <a:xfrm flipH="1" flipV="1">
            <a:off x="7298640" y="4371480"/>
            <a:ext cx="82440" cy="3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Line 100"/>
          <p:cNvSpPr/>
          <p:nvPr/>
        </p:nvSpPr>
        <p:spPr>
          <a:xfrm flipH="1" flipV="1">
            <a:off x="7298640" y="4442400"/>
            <a:ext cx="82440" cy="3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3" name="Line 101"/>
          <p:cNvSpPr/>
          <p:nvPr/>
        </p:nvSpPr>
        <p:spPr>
          <a:xfrm flipH="1" flipV="1">
            <a:off x="7298640" y="4513680"/>
            <a:ext cx="82440" cy="3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Line 102"/>
          <p:cNvSpPr/>
          <p:nvPr/>
        </p:nvSpPr>
        <p:spPr>
          <a:xfrm flipH="1" flipV="1">
            <a:off x="7298640" y="4584600"/>
            <a:ext cx="82440" cy="32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103"/>
          <p:cNvSpPr/>
          <p:nvPr/>
        </p:nvSpPr>
        <p:spPr>
          <a:xfrm rot="5400000">
            <a:off x="7325280" y="4458600"/>
            <a:ext cx="257040" cy="27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+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CustomShape 104"/>
          <p:cNvSpPr/>
          <p:nvPr/>
        </p:nvSpPr>
        <p:spPr>
          <a:xfrm rot="5400000">
            <a:off x="6978240" y="4550400"/>
            <a:ext cx="433800" cy="2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33uF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7" name="Line 105"/>
          <p:cNvSpPr/>
          <p:nvPr/>
        </p:nvSpPr>
        <p:spPr>
          <a:xfrm>
            <a:off x="7506360" y="4497120"/>
            <a:ext cx="19332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Line 106"/>
          <p:cNvSpPr/>
          <p:nvPr/>
        </p:nvSpPr>
        <p:spPr>
          <a:xfrm>
            <a:off x="7052040" y="4497120"/>
            <a:ext cx="19296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Line 107"/>
          <p:cNvSpPr/>
          <p:nvPr/>
        </p:nvSpPr>
        <p:spPr>
          <a:xfrm>
            <a:off x="7390800" y="3152520"/>
            <a:ext cx="360" cy="31644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Line 108"/>
          <p:cNvSpPr/>
          <p:nvPr/>
        </p:nvSpPr>
        <p:spPr>
          <a:xfrm>
            <a:off x="7307280" y="3152520"/>
            <a:ext cx="360" cy="31644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Line 109"/>
          <p:cNvSpPr/>
          <p:nvPr/>
        </p:nvSpPr>
        <p:spPr>
          <a:xfrm>
            <a:off x="7390800" y="3310920"/>
            <a:ext cx="14256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Line 110"/>
          <p:cNvSpPr/>
          <p:nvPr/>
        </p:nvSpPr>
        <p:spPr>
          <a:xfrm>
            <a:off x="7166160" y="3310920"/>
            <a:ext cx="14220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CustomShape 111"/>
          <p:cNvSpPr/>
          <p:nvPr/>
        </p:nvSpPr>
        <p:spPr>
          <a:xfrm rot="5400000">
            <a:off x="6994080" y="3350880"/>
            <a:ext cx="40176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.1uF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Line 112"/>
          <p:cNvSpPr/>
          <p:nvPr/>
        </p:nvSpPr>
        <p:spPr>
          <a:xfrm>
            <a:off x="7508880" y="3310200"/>
            <a:ext cx="19296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5" name="Line 113"/>
          <p:cNvSpPr/>
          <p:nvPr/>
        </p:nvSpPr>
        <p:spPr>
          <a:xfrm>
            <a:off x="7056720" y="3312720"/>
            <a:ext cx="192960" cy="3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6" name="CustomShape 114"/>
          <p:cNvSpPr/>
          <p:nvPr/>
        </p:nvSpPr>
        <p:spPr>
          <a:xfrm>
            <a:off x="5615640" y="2782800"/>
            <a:ext cx="1420920" cy="1878120"/>
          </a:xfrm>
          <a:custGeom>
            <a:avLst/>
            <a:gdLst/>
            <a:ahLst/>
            <a:rect l="l" t="t" r="r" b="b"/>
            <a:pathLst>
              <a:path w="1421296" h="1878496">
                <a:moveTo>
                  <a:pt x="1421296" y="0"/>
                </a:moveTo>
                <a:lnTo>
                  <a:pt x="665922" y="0"/>
                </a:lnTo>
                <a:lnTo>
                  <a:pt x="665922" y="1113183"/>
                </a:lnTo>
                <a:lnTo>
                  <a:pt x="0" y="1113183"/>
                </a:lnTo>
                <a:lnTo>
                  <a:pt x="0" y="1878496"/>
                </a:lnTo>
              </a:path>
            </a:pathLst>
          </a:custGeom>
          <a:noFill/>
          <a:ln w="5724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7" name="Line 115"/>
          <p:cNvSpPr/>
          <p:nvPr/>
        </p:nvSpPr>
        <p:spPr>
          <a:xfrm>
            <a:off x="6585480" y="3200040"/>
            <a:ext cx="361800" cy="360"/>
          </a:xfrm>
          <a:prstGeom prst="line">
            <a:avLst/>
          </a:prstGeom>
          <a:ln w="284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8" name="Line 116"/>
          <p:cNvSpPr/>
          <p:nvPr/>
        </p:nvSpPr>
        <p:spPr>
          <a:xfrm>
            <a:off x="3619440" y="4435560"/>
            <a:ext cx="31644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9" name="Line 117"/>
          <p:cNvSpPr/>
          <p:nvPr/>
        </p:nvSpPr>
        <p:spPr>
          <a:xfrm>
            <a:off x="3619440" y="4519080"/>
            <a:ext cx="316440" cy="360"/>
          </a:xfrm>
          <a:prstGeom prst="line">
            <a:avLst/>
          </a:prstGeom>
          <a:ln w="1908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0" name="Line 118"/>
          <p:cNvSpPr/>
          <p:nvPr/>
        </p:nvSpPr>
        <p:spPr>
          <a:xfrm flipV="1">
            <a:off x="3777480" y="4293000"/>
            <a:ext cx="360" cy="1425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1" name="Line 119"/>
          <p:cNvSpPr/>
          <p:nvPr/>
        </p:nvSpPr>
        <p:spPr>
          <a:xfrm flipV="1">
            <a:off x="3777480" y="4518000"/>
            <a:ext cx="360" cy="142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2" name="CustomShape 120"/>
          <p:cNvSpPr/>
          <p:nvPr/>
        </p:nvSpPr>
        <p:spPr>
          <a:xfrm>
            <a:off x="3742200" y="4493520"/>
            <a:ext cx="402120" cy="2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.1uF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Line 121"/>
          <p:cNvSpPr/>
          <p:nvPr/>
        </p:nvSpPr>
        <p:spPr>
          <a:xfrm>
            <a:off x="3777480" y="4293000"/>
            <a:ext cx="288360" cy="460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4" name="Line 122"/>
          <p:cNvSpPr/>
          <p:nvPr/>
        </p:nvSpPr>
        <p:spPr>
          <a:xfrm flipH="1" flipV="1">
            <a:off x="5945400" y="3502440"/>
            <a:ext cx="707400" cy="12600"/>
          </a:xfrm>
          <a:prstGeom prst="line">
            <a:avLst/>
          </a:prstGeom>
          <a:ln w="5724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5" name="CustomShape 123"/>
          <p:cNvSpPr/>
          <p:nvPr/>
        </p:nvSpPr>
        <p:spPr>
          <a:xfrm>
            <a:off x="4989600" y="2773080"/>
            <a:ext cx="933840" cy="844560"/>
          </a:xfrm>
          <a:custGeom>
            <a:avLst/>
            <a:gdLst/>
            <a:ahLst/>
            <a:rect l="l" t="t" r="r" b="b"/>
            <a:pathLst>
              <a:path w="934279" h="844826">
                <a:moveTo>
                  <a:pt x="934279" y="844826"/>
                </a:moveTo>
                <a:cubicBezTo>
                  <a:pt x="816666" y="802585"/>
                  <a:pt x="699053" y="760344"/>
                  <a:pt x="626166" y="655983"/>
                </a:cubicBezTo>
                <a:cubicBezTo>
                  <a:pt x="553279" y="551622"/>
                  <a:pt x="601318" y="327991"/>
                  <a:pt x="496957" y="218661"/>
                </a:cubicBezTo>
                <a:cubicBezTo>
                  <a:pt x="392596" y="109331"/>
                  <a:pt x="196298" y="54665"/>
                  <a:pt x="0" y="0"/>
                </a:cubicBezTo>
              </a:path>
            </a:pathLst>
          </a:custGeom>
          <a:noFill/>
          <a:ln w="2844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6" name="CustomShape 124"/>
          <p:cNvSpPr/>
          <p:nvPr/>
        </p:nvSpPr>
        <p:spPr>
          <a:xfrm>
            <a:off x="5337360" y="3607920"/>
            <a:ext cx="1261800" cy="1252080"/>
          </a:xfrm>
          <a:custGeom>
            <a:avLst/>
            <a:gdLst/>
            <a:ahLst/>
            <a:rect l="l" t="t" r="r" b="b"/>
            <a:pathLst>
              <a:path w="1262270" h="1252331">
                <a:moveTo>
                  <a:pt x="1262270" y="0"/>
                </a:moveTo>
                <a:cubicBezTo>
                  <a:pt x="1049407" y="33131"/>
                  <a:pt x="836544" y="66262"/>
                  <a:pt x="646044" y="178905"/>
                </a:cubicBezTo>
                <a:cubicBezTo>
                  <a:pt x="455544" y="291548"/>
                  <a:pt x="226944" y="496957"/>
                  <a:pt x="119270" y="675861"/>
                </a:cubicBezTo>
                <a:cubicBezTo>
                  <a:pt x="11596" y="854765"/>
                  <a:pt x="5798" y="1053548"/>
                  <a:pt x="0" y="1252331"/>
                </a:cubicBezTo>
              </a:path>
            </a:pathLst>
          </a:custGeom>
          <a:noFill/>
          <a:ln w="2844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7" name="CustomShape 125"/>
          <p:cNvSpPr/>
          <p:nvPr/>
        </p:nvSpPr>
        <p:spPr>
          <a:xfrm>
            <a:off x="5464080" y="3756960"/>
            <a:ext cx="1194840" cy="1092960"/>
          </a:xfrm>
          <a:custGeom>
            <a:avLst/>
            <a:gdLst/>
            <a:ahLst/>
            <a:rect l="l" t="t" r="r" b="b"/>
            <a:pathLst>
              <a:path w="1195261" h="1093305">
                <a:moveTo>
                  <a:pt x="1195261" y="0"/>
                </a:moveTo>
                <a:cubicBezTo>
                  <a:pt x="902056" y="113472"/>
                  <a:pt x="608852" y="226944"/>
                  <a:pt x="420009" y="357809"/>
                </a:cubicBezTo>
                <a:cubicBezTo>
                  <a:pt x="231166" y="488674"/>
                  <a:pt x="131775" y="662609"/>
                  <a:pt x="62201" y="785192"/>
                </a:cubicBezTo>
                <a:cubicBezTo>
                  <a:pt x="-7373" y="907775"/>
                  <a:pt x="-2404" y="1000540"/>
                  <a:pt x="2566" y="1093305"/>
                </a:cubicBezTo>
              </a:path>
            </a:pathLst>
          </a:custGeom>
          <a:noFill/>
          <a:ln w="2844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126"/>
          <p:cNvSpPr/>
          <p:nvPr/>
        </p:nvSpPr>
        <p:spPr>
          <a:xfrm>
            <a:off x="6778440" y="3399120"/>
            <a:ext cx="735120" cy="1947600"/>
          </a:xfrm>
          <a:custGeom>
            <a:avLst/>
            <a:gdLst/>
            <a:ahLst/>
            <a:rect l="l" t="t" r="r" b="b"/>
            <a:pathLst>
              <a:path w="735496" h="1948069">
                <a:moveTo>
                  <a:pt x="735496" y="0"/>
                </a:moveTo>
                <a:cubicBezTo>
                  <a:pt x="634448" y="237711"/>
                  <a:pt x="533400" y="475422"/>
                  <a:pt x="477078" y="765313"/>
                </a:cubicBezTo>
                <a:cubicBezTo>
                  <a:pt x="420756" y="1055204"/>
                  <a:pt x="477078" y="1542221"/>
                  <a:pt x="397565" y="1739347"/>
                </a:cubicBezTo>
                <a:cubicBezTo>
                  <a:pt x="318052" y="1936473"/>
                  <a:pt x="159026" y="1942271"/>
                  <a:pt x="0" y="1948069"/>
                </a:cubicBezTo>
              </a:path>
            </a:pathLst>
          </a:custGeom>
          <a:noFill/>
          <a:ln w="2844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127"/>
          <p:cNvSpPr/>
          <p:nvPr/>
        </p:nvSpPr>
        <p:spPr>
          <a:xfrm>
            <a:off x="5933520" y="3756960"/>
            <a:ext cx="780840" cy="1589760"/>
          </a:xfrm>
          <a:custGeom>
            <a:avLst/>
            <a:gdLst/>
            <a:ahLst/>
            <a:rect l="l" t="t" r="r" b="b"/>
            <a:pathLst>
              <a:path w="781310" h="1590261">
                <a:moveTo>
                  <a:pt x="0" y="0"/>
                </a:moveTo>
                <a:cubicBezTo>
                  <a:pt x="299002" y="115957"/>
                  <a:pt x="598004" y="231914"/>
                  <a:pt x="715617" y="496957"/>
                </a:cubicBezTo>
                <a:cubicBezTo>
                  <a:pt x="833230" y="762001"/>
                  <a:pt x="769454" y="1176131"/>
                  <a:pt x="705678" y="1590261"/>
                </a:cubicBezTo>
              </a:path>
            </a:pathLst>
          </a:custGeom>
          <a:noFill/>
          <a:ln w="2844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CustomShape 128"/>
          <p:cNvSpPr/>
          <p:nvPr/>
        </p:nvSpPr>
        <p:spPr>
          <a:xfrm>
            <a:off x="4996440" y="4164480"/>
            <a:ext cx="1493280" cy="1172520"/>
          </a:xfrm>
          <a:custGeom>
            <a:avLst/>
            <a:gdLst/>
            <a:ahLst/>
            <a:rect l="l" t="t" r="r" b="b"/>
            <a:pathLst>
              <a:path w="1580322" h="1172817">
                <a:moveTo>
                  <a:pt x="0" y="0"/>
                </a:moveTo>
                <a:cubicBezTo>
                  <a:pt x="439806" y="21535"/>
                  <a:pt x="879613" y="43070"/>
                  <a:pt x="1143000" y="238539"/>
                </a:cubicBezTo>
                <a:cubicBezTo>
                  <a:pt x="1406387" y="434009"/>
                  <a:pt x="1493354" y="803413"/>
                  <a:pt x="1580322" y="1172817"/>
                </a:cubicBezTo>
              </a:path>
            </a:pathLst>
          </a:custGeom>
          <a:noFill/>
          <a:ln w="2844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CustomShape 129"/>
          <p:cNvSpPr/>
          <p:nvPr/>
        </p:nvSpPr>
        <p:spPr>
          <a:xfrm>
            <a:off x="3532680" y="258480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130"/>
          <p:cNvSpPr/>
          <p:nvPr/>
        </p:nvSpPr>
        <p:spPr>
          <a:xfrm>
            <a:off x="3532680" y="273708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131"/>
          <p:cNvSpPr/>
          <p:nvPr/>
        </p:nvSpPr>
        <p:spPr>
          <a:xfrm>
            <a:off x="3532680" y="288324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4" name="CustomShape 132"/>
          <p:cNvSpPr/>
          <p:nvPr/>
        </p:nvSpPr>
        <p:spPr>
          <a:xfrm>
            <a:off x="3532680" y="302364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5" name="CustomShape 133"/>
          <p:cNvSpPr/>
          <p:nvPr/>
        </p:nvSpPr>
        <p:spPr>
          <a:xfrm>
            <a:off x="3532680" y="31575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134"/>
          <p:cNvSpPr/>
          <p:nvPr/>
        </p:nvSpPr>
        <p:spPr>
          <a:xfrm>
            <a:off x="3532680" y="329184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7" name="CustomShape 135"/>
          <p:cNvSpPr/>
          <p:nvPr/>
        </p:nvSpPr>
        <p:spPr>
          <a:xfrm>
            <a:off x="3532680" y="342612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136"/>
          <p:cNvSpPr/>
          <p:nvPr/>
        </p:nvSpPr>
        <p:spPr>
          <a:xfrm>
            <a:off x="3538800" y="35661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9" name="CustomShape 137"/>
          <p:cNvSpPr/>
          <p:nvPr/>
        </p:nvSpPr>
        <p:spPr>
          <a:xfrm>
            <a:off x="4492800" y="269892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0" name="CustomShape 138"/>
          <p:cNvSpPr/>
          <p:nvPr/>
        </p:nvSpPr>
        <p:spPr>
          <a:xfrm>
            <a:off x="4492800" y="299772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1" name="CustomShape 139"/>
          <p:cNvSpPr/>
          <p:nvPr/>
        </p:nvSpPr>
        <p:spPr>
          <a:xfrm>
            <a:off x="4492800" y="31377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2" name="CustomShape 140"/>
          <p:cNvSpPr/>
          <p:nvPr/>
        </p:nvSpPr>
        <p:spPr>
          <a:xfrm>
            <a:off x="4492800" y="327204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CustomShape 141"/>
          <p:cNvSpPr/>
          <p:nvPr/>
        </p:nvSpPr>
        <p:spPr>
          <a:xfrm>
            <a:off x="4492800" y="340632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4" name="CustomShape 142"/>
          <p:cNvSpPr/>
          <p:nvPr/>
        </p:nvSpPr>
        <p:spPr>
          <a:xfrm>
            <a:off x="4969080" y="271044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5" name="CustomShape 143"/>
          <p:cNvSpPr/>
          <p:nvPr/>
        </p:nvSpPr>
        <p:spPr>
          <a:xfrm>
            <a:off x="4969080" y="300924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6" name="CustomShape 144"/>
          <p:cNvSpPr/>
          <p:nvPr/>
        </p:nvSpPr>
        <p:spPr>
          <a:xfrm>
            <a:off x="4969080" y="314928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7" name="CustomShape 145"/>
          <p:cNvSpPr/>
          <p:nvPr/>
        </p:nvSpPr>
        <p:spPr>
          <a:xfrm>
            <a:off x="4969080" y="32835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8" name="CustomShape 146"/>
          <p:cNvSpPr/>
          <p:nvPr/>
        </p:nvSpPr>
        <p:spPr>
          <a:xfrm>
            <a:off x="4969080" y="341748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9" name="CustomShape 147"/>
          <p:cNvSpPr/>
          <p:nvPr/>
        </p:nvSpPr>
        <p:spPr>
          <a:xfrm>
            <a:off x="5871960" y="27255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0" name="CustomShape 148"/>
          <p:cNvSpPr/>
          <p:nvPr/>
        </p:nvSpPr>
        <p:spPr>
          <a:xfrm>
            <a:off x="5871960" y="287820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1" name="CustomShape 149"/>
          <p:cNvSpPr/>
          <p:nvPr/>
        </p:nvSpPr>
        <p:spPr>
          <a:xfrm>
            <a:off x="5871960" y="30243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2" name="CustomShape 150"/>
          <p:cNvSpPr/>
          <p:nvPr/>
        </p:nvSpPr>
        <p:spPr>
          <a:xfrm>
            <a:off x="5871960" y="31647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3" name="CustomShape 151"/>
          <p:cNvSpPr/>
          <p:nvPr/>
        </p:nvSpPr>
        <p:spPr>
          <a:xfrm>
            <a:off x="5871960" y="329868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4" name="CustomShape 152"/>
          <p:cNvSpPr/>
          <p:nvPr/>
        </p:nvSpPr>
        <p:spPr>
          <a:xfrm>
            <a:off x="5871960" y="34329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5" name="CustomShape 153"/>
          <p:cNvSpPr/>
          <p:nvPr/>
        </p:nvSpPr>
        <p:spPr>
          <a:xfrm>
            <a:off x="5871960" y="356688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6" name="CustomShape 154"/>
          <p:cNvSpPr/>
          <p:nvPr/>
        </p:nvSpPr>
        <p:spPr>
          <a:xfrm>
            <a:off x="5878080" y="370728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155"/>
          <p:cNvSpPr/>
          <p:nvPr/>
        </p:nvSpPr>
        <p:spPr>
          <a:xfrm>
            <a:off x="5889600" y="385200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8" name="CustomShape 156"/>
          <p:cNvSpPr/>
          <p:nvPr/>
        </p:nvSpPr>
        <p:spPr>
          <a:xfrm>
            <a:off x="6580440" y="271044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157"/>
          <p:cNvSpPr/>
          <p:nvPr/>
        </p:nvSpPr>
        <p:spPr>
          <a:xfrm>
            <a:off x="6580440" y="286272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0" name="CustomShape 158"/>
          <p:cNvSpPr/>
          <p:nvPr/>
        </p:nvSpPr>
        <p:spPr>
          <a:xfrm>
            <a:off x="6580440" y="300924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1" name="CustomShape 159"/>
          <p:cNvSpPr/>
          <p:nvPr/>
        </p:nvSpPr>
        <p:spPr>
          <a:xfrm>
            <a:off x="6580440" y="314928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2" name="CustomShape 160"/>
          <p:cNvSpPr/>
          <p:nvPr/>
        </p:nvSpPr>
        <p:spPr>
          <a:xfrm>
            <a:off x="6580440" y="32835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CustomShape 161"/>
          <p:cNvSpPr/>
          <p:nvPr/>
        </p:nvSpPr>
        <p:spPr>
          <a:xfrm>
            <a:off x="6580440" y="341748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4" name="CustomShape 162"/>
          <p:cNvSpPr/>
          <p:nvPr/>
        </p:nvSpPr>
        <p:spPr>
          <a:xfrm>
            <a:off x="6580440" y="355176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5" name="CustomShape 163"/>
          <p:cNvSpPr/>
          <p:nvPr/>
        </p:nvSpPr>
        <p:spPr>
          <a:xfrm>
            <a:off x="6586560" y="369180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164"/>
          <p:cNvSpPr/>
          <p:nvPr/>
        </p:nvSpPr>
        <p:spPr>
          <a:xfrm>
            <a:off x="6598080" y="383652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7" name="CustomShape 165"/>
          <p:cNvSpPr/>
          <p:nvPr/>
        </p:nvSpPr>
        <p:spPr>
          <a:xfrm>
            <a:off x="4492800" y="409212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CustomShape 166"/>
          <p:cNvSpPr/>
          <p:nvPr/>
        </p:nvSpPr>
        <p:spPr>
          <a:xfrm>
            <a:off x="4969080" y="4103280"/>
            <a:ext cx="96840" cy="103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9" name="CustomShape 167"/>
          <p:cNvSpPr/>
          <p:nvPr/>
        </p:nvSpPr>
        <p:spPr>
          <a:xfrm>
            <a:off x="5014080" y="3474720"/>
            <a:ext cx="1607400" cy="711720"/>
          </a:xfrm>
          <a:custGeom>
            <a:avLst/>
            <a:gdLst/>
            <a:ahLst/>
            <a:rect l="l" t="t" r="r" b="b"/>
            <a:pathLst>
              <a:path w="1607820" h="712220">
                <a:moveTo>
                  <a:pt x="1607820" y="426720"/>
                </a:moveTo>
                <a:cubicBezTo>
                  <a:pt x="1481455" y="582295"/>
                  <a:pt x="1355090" y="737870"/>
                  <a:pt x="1165860" y="708660"/>
                </a:cubicBezTo>
                <a:cubicBezTo>
                  <a:pt x="976630" y="679450"/>
                  <a:pt x="666750" y="369570"/>
                  <a:pt x="472440" y="251460"/>
                </a:cubicBezTo>
                <a:cubicBezTo>
                  <a:pt x="278130" y="133350"/>
                  <a:pt x="139065" y="66675"/>
                  <a:pt x="0" y="0"/>
                </a:cubicBezTo>
              </a:path>
            </a:pathLst>
          </a:custGeom>
          <a:noFill/>
          <a:ln w="28440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図 1" descr=""/>
          <p:cNvPicPr/>
          <p:nvPr/>
        </p:nvPicPr>
        <p:blipFill>
          <a:blip r:embed="rId1"/>
          <a:stretch/>
        </p:blipFill>
        <p:spPr>
          <a:xfrm>
            <a:off x="380880" y="0"/>
            <a:ext cx="914364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図 1" descr=""/>
          <p:cNvPicPr/>
          <p:nvPr/>
        </p:nvPicPr>
        <p:blipFill>
          <a:blip r:embed="rId1"/>
          <a:stretch/>
        </p:blipFill>
        <p:spPr>
          <a:xfrm>
            <a:off x="380880" y="0"/>
            <a:ext cx="914364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図 1" descr=""/>
          <p:cNvPicPr/>
          <p:nvPr/>
        </p:nvPicPr>
        <p:blipFill>
          <a:blip r:embed="rId1"/>
          <a:stretch/>
        </p:blipFill>
        <p:spPr>
          <a:xfrm>
            <a:off x="380880" y="0"/>
            <a:ext cx="914364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514</TotalTime>
  <Application>LibreOffice/5.2.2.2$Windows_X86_64 LibreOffice_project/8f96e87c890bf8fa77463cd4b640a2312823f3ad</Application>
  <Words>139</Words>
  <Paragraphs>122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2016-08-21T00:28:05Z</dcterms:created>
  <dc:creator>ryosuke</dc:creator>
  <dc:description/>
  <dc:language>en-US</dc:language>
  <cp:lastModifiedBy>ryosuke</cp:lastModifiedBy>
  <cp:lastPrinted>2016-08-29T00:02:35Z</cp:lastPrinted>
  <dcterms:modified xsi:type="dcterms:W3CDTF">2016-09-12T00:41:36Z</dcterms:modified>
  <cp:revision>91</cp:revision>
  <dc:subject/>
  <dc:title>PowerPoint プレゼンテーション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A4 210 x 297 mm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